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9" r:id="rId11"/>
    <p:sldId id="270" r:id="rId12"/>
    <p:sldId id="268" r:id="rId13"/>
    <p:sldId id="272" r:id="rId14"/>
    <p:sldId id="273" r:id="rId15"/>
    <p:sldId id="25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lt1">
              <a:alpha val="7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CAEF-57CF-49CB-B54B-3D1FBB2E23D8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ADBEA-D929-4BAA-93C0-E7D96C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reading.club/illustrations/85/85123-_012.jpg" TargetMode="External"/><Relationship Id="rId13" Type="http://schemas.openxmlformats.org/officeDocument/2006/relationships/hyperlink" Target="http://kidsclever.ru/content/zagadki-pro-saygaka" TargetMode="External"/><Relationship Id="rId3" Type="http://schemas.openxmlformats.org/officeDocument/2006/relationships/hyperlink" Target="http://doshkolnik.ru/pdd/11766-pdd-deti.html" TargetMode="External"/><Relationship Id="rId7" Type="http://schemas.openxmlformats.org/officeDocument/2006/relationships/hyperlink" Target="http://animalkingdom.su/books/item/f00/s00/z0000071/pic/000176.jpg" TargetMode="External"/><Relationship Id="rId12" Type="http://schemas.openxmlformats.org/officeDocument/2006/relationships/hyperlink" Target="http://hipermir.ru/image/zveri/sajjgak.jpg" TargetMode="External"/><Relationship Id="rId2" Type="http://schemas.openxmlformats.org/officeDocument/2006/relationships/hyperlink" Target="http://razdeti.ru/semeinaja-biblioteka/detskie-zagadki/zagadki-pro-step.html" TargetMode="External"/><Relationship Id="rId16" Type="http://schemas.openxmlformats.org/officeDocument/2006/relationships/hyperlink" Target="http://huntlib.ru/books/item/f00/s00/z0000002/pic/00001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intage-retro.ru/images/zhivotnye-grafika/zhivotnye_08.jpg" TargetMode="External"/><Relationship Id="rId11" Type="http://schemas.openxmlformats.org/officeDocument/2006/relationships/hyperlink" Target="http://animalkingdom.su/books/item/f00/s00/z0000071/pic/000169.jpg" TargetMode="External"/><Relationship Id="rId5" Type="http://schemas.openxmlformats.org/officeDocument/2006/relationships/hyperlink" Target="http://www.playcast.ru/uploads/2016/02/14/17319813.png" TargetMode="External"/><Relationship Id="rId15" Type="http://schemas.openxmlformats.org/officeDocument/2006/relationships/hyperlink" Target="http://www.zooclub.ru/skat/img.php?w=650&amp;h=600&amp;img=./attach/13000/13693.jpg" TargetMode="External"/><Relationship Id="rId10" Type="http://schemas.openxmlformats.org/officeDocument/2006/relationships/hyperlink" Target="http://ljubimyj-detskij.ru/zagadki/585-detyam-zagadki-pro-zhivotnykh-tushkanchik.html" TargetMode="External"/><Relationship Id="rId4" Type="http://schemas.openxmlformats.org/officeDocument/2006/relationships/hyperlink" Target="http://rylik.ru/uploads/posts/2014-01/1390299755_2.jpg" TargetMode="External"/><Relationship Id="rId9" Type="http://schemas.openxmlformats.org/officeDocument/2006/relationships/hyperlink" Target="http://animalkingdom.su/books/item/f00/s00/z0000062/pic/000034.jpg" TargetMode="External"/><Relationship Id="rId14" Type="http://schemas.openxmlformats.org/officeDocument/2006/relationships/hyperlink" Target="http://zyblik.info/raznoe/zagad13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terhunt.ru/files/library/smirnov_n/4.jpg" TargetMode="External"/><Relationship Id="rId7" Type="http://schemas.openxmlformats.org/officeDocument/2006/relationships/hyperlink" Target="http://noisefx.ru/wp-content/plugins/wp-miniaudioplayer/map_download.php?filename=03097.mp3&amp;fileurl=http://noisefx.ru/noise_base/06/03097.mp3" TargetMode="External"/><Relationship Id="rId2" Type="http://schemas.openxmlformats.org/officeDocument/2006/relationships/hyperlink" Target="http://fotohomka.ru/images/Jan/11/7fa78106a8e6275398a0370096d98508/mini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.academic.ru/pictures/enc_biology/animals/ris._4-2_232.jpg" TargetMode="External"/><Relationship Id="rId5" Type="http://schemas.openxmlformats.org/officeDocument/2006/relationships/hyperlink" Target="http://www.zooclub.ru/skat/img.php?w=650&amp;h=600&amp;img=./attach/18000/18879.jpg" TargetMode="External"/><Relationship Id="rId4" Type="http://schemas.openxmlformats.org/officeDocument/2006/relationships/hyperlink" Target="http://animalkingdom.su/books/item/f00/s00/z0000070/pic/00013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91624" y="1195534"/>
            <a:ext cx="452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Тренажёр</a:t>
            </a:r>
            <a:endParaRPr lang="ru-RU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rot="21591224">
            <a:off x="2221094" y="3545224"/>
            <a:ext cx="4865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4 класс</a:t>
            </a:r>
            <a:endParaRPr lang="ru-RU" sz="28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3" y="4687193"/>
            <a:ext cx="5688632" cy="173664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 выполнила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Баева Наталья Владимировна,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«Новоярковская СОШ»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Каменского района Алтайского края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1320" y="1840176"/>
            <a:ext cx="65050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Зарисовки натуралиста. </a:t>
            </a: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степи.</a:t>
            </a:r>
            <a:endParaRPr lang="ru-RU" sz="4400" b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сведения 12">
            <a:hlinkClick r:id="" action="ppaction://hlinkshowjump?jump=lastslide" highlightClick="1"/>
          </p:cNvPr>
          <p:cNvSpPr/>
          <p:nvPr/>
        </p:nvSpPr>
        <p:spPr>
          <a:xfrm>
            <a:off x="270273" y="6150543"/>
            <a:ext cx="683568" cy="650210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896544" cy="181588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2800" b="1" dirty="0" smtClean="0"/>
              <a:t>Известно, степи его дом.</a:t>
            </a:r>
          </a:p>
          <a:p>
            <a:pPr algn="ctr"/>
            <a:r>
              <a:rPr lang="ru-RU" sz="2800" b="1" dirty="0" smtClean="0"/>
              <a:t>И он хозяин просто в нём!</a:t>
            </a:r>
          </a:p>
          <a:p>
            <a:pPr algn="ctr"/>
            <a:r>
              <a:rPr lang="ru-RU" sz="2800" b="1" dirty="0" smtClean="0"/>
              <a:t>Два могучие крыла</a:t>
            </a:r>
          </a:p>
          <a:p>
            <a:pPr algn="ctr"/>
            <a:r>
              <a:rPr lang="ru-RU" sz="2800" b="1" dirty="0" smtClean="0"/>
              <a:t>У короля степи … 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9692" y="1867037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2492896"/>
            <a:ext cx="4500000" cy="34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3790908"/>
            <a:ext cx="1152128" cy="1190060"/>
            <a:chOff x="539552" y="3790908"/>
            <a:chExt cx="1152128" cy="1190060"/>
          </a:xfrm>
        </p:grpSpPr>
        <p:sp>
          <p:nvSpPr>
            <p:cNvPr id="6" name="Табличка 5"/>
            <p:cNvSpPr/>
            <p:nvPr/>
          </p:nvSpPr>
          <p:spPr>
            <a:xfrm>
              <a:off x="539552" y="3790908"/>
              <a:ext cx="1152128" cy="1190060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23995" y="5733256"/>
            <a:ext cx="1629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орел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-0.10741 C -0.12552 -0.10811 -0.21424 -0.10764 -0.3033 -0.10973 C -0.31597 -0.10996 -0.34097 -0.11852 -0.34097 -0.11829 C -0.3533 -0.12524 -0.36337 -0.12755 -0.37691 -0.12963 C -0.4158 -0.14375 -0.46424 -0.13959 -0.50139 -0.14051 C -0.58819 -0.13727 -0.67465 -0.13357 -0.76146 -0.13172 C -0.76319 -0.13033 -0.76458 -0.12848 -0.76632 -0.12732 C -0.76771 -0.12639 -0.77274 -0.12547 -0.77118 -0.12524 C -0.74896 -0.1213 -0.72656 -0.1213 -0.70417 -0.11852 C -0.68351 -0.11297 -0.66302 -0.10741 -0.64201 -0.1051 C -0.62431 -0.10024 -0.58802 -0.09862 -0.58802 -0.09838 C -0.56146 -0.09051 -0.59826 -0.10093 -0.52569 -0.09422 C -0.52014 -0.09375 -0.51493 -0.09051 -0.50938 -0.08982 C -0.49479 -0.0882 -0.47986 -0.0882 -0.46528 -0.0875 C -0.42049 -0.07894 -0.47031 -0.08797 -0.35729 -0.08311 C -0.34653 -0.08264 -0.33403 -0.07593 -0.32292 -0.07431 C -0.26458 -0.04792 -0.31319 -0.07153 -0.46528 -0.0676 C -0.46927 -0.0676 -0.47292 -0.06644 -0.47674 -0.06551 C -0.48212 -0.06436 -0.4875 -0.06135 -0.49306 -0.06112 C -0.57101 -0.05926 -0.64913 -0.05949 -0.72708 -0.0588 C -0.74132 -0.0551 -0.75503 -0.05024 -0.76962 -0.04769 C -0.75399 -0.03727 -0.7408 -0.03172 -0.72378 -0.02801 C -0.70556 -0.01343 -0.68594 -0.01366 -0.66493 -0.0125 C -0.58299 -0.01528 -0.56389 -0.01667 -0.46684 -0.01459 C -0.44184 -0.00787 -0.41667 -0.00417 -0.39184 0.00301 C -0.38073 0.00601 -0.36944 0.00926 -0.35903 0.01412 C -0.34826 0.01898 -0.33628 0.01527 -0.32448 0.0162 C -0.3191 0.01782 -0.31372 0.01967 -0.30816 0.02083 C -0.30226 0.02176 -0.29514 0.01875 -0.2901 0.02291 C -0.28785 0.025 -0.2934 0.0287 -0.29497 0.03171 C -0.42986 0.02638 -0.50382 0.02638 -0.67622 0.02523 C -0.70417 0.01898 -0.70573 0.01875 -0.73854 0.02083 C -0.74757 0.025 -0.75694 0.0243 -0.76632 0.02731 C -0.70625 0.02939 -0.64792 0.03842 -0.58802 0.04051 C -0.57917 0.04305 -0.57014 0.04745 -0.56181 0.0493 C -0.55885 0.05 -0.51719 0.05393 -0.51597 0.05393 C -0.49826 0.0618 -0.51146 0.05694 -0.4849 0.06041 C -0.47222 0.06203 -0.46007 0.06828 -0.44722 0.06921 C -0.41892 0.0706 -0.39063 0.07083 -0.36215 0.07152 C -0.35122 0.07199 -0.3401 0.07106 -0.32969 0.07361 C -0.32743 0.07407 -0.33264 0.07754 -0.33438 0.07801 C -0.33802 0.07963 -0.34201 0.08009 -0.34583 0.08032 C -0.36753 0.08171 -0.38941 0.08194 -0.41111 0.08263 C -0.46858 0.0875 -0.52031 0.09027 -0.57969 0.09143 C -0.60486 0.0956 -0.63003 0.10115 -0.65503 0.10671 C -0.67448 0.11134 -0.69444 0.11064 -0.71406 0.11342 C -0.71563 0.11504 -0.72066 0.11736 -0.71875 0.11782 C -0.71146 0.1206 -0.70347 0.11851 -0.69583 0.12013 C -0.6908 0.12129 -0.68628 0.12569 -0.68125 0.12662 C -0.67535 0.12777 -0.66927 0.12824 -0.66319 0.1287 C -0.5559 0.09259 -0.42917 0.12245 -0.31458 0.12662 C -0.29115 0.13055 -0.26788 0.13588 -0.24427 0.14004 C -0.25295 0.14583 -0.25868 0.14861 -0.26892 0.14884 C -0.39722 0.15115 -0.52517 0.15162 -0.6533 0.15324 C -0.66337 0.15486 -0.67014 0.15694 -0.67951 0.15972 C -0.68333 0.16226 -0.69288 0.16134 -0.69115 0.16643 C -0.6901 0.16898 -0.68681 0.16851 -0.68455 0.16851 C -0.66042 0.1699 -0.63663 0.1699 -0.6125 0.17083 C -0.59184 0.17152 -0.57101 0.17245 -0.55017 0.17314 C -0.52691 0.17407 -0.5033 0.17453 -0.47986 0.17523 C -0.46927 0.18101 -0.45868 0.18194 -0.44722 0.18426 C -0.38767 0.21111 -0.28872 0.19884 -0.24097 0.19953 C -0.28247 0.20879 -0.33333 0.20671 -0.37205 0.20833 C -0.39063 0.21088 -0.40521 0.21388 -0.42431 0.21504 C -0.43819 0.21967 -0.44531 0.22199 -0.46024 0.22384 C -0.4651 0.22523 -0.46858 0.2324 -0.47344 0.23263 C -0.53229 0.23634 -0.59132 0.23564 -0.65017 0.23703 C -0.62569 0.24351 -0.60174 0.25856 -0.57639 0.25926 C -0.52031 0.26041 -0.46406 0.26064 -0.40799 0.26134 C -0.36806 0.26296 -0.32969 0.26759 -0.2901 0.27037 C -0.16233 0.25833 -0.32969 0.26412 -0.36042 0.26574 C -0.43021 0.28935 -0.51215 0.27615 -0.57813 0.27685 C -0.60313 0.28263 -0.59115 0.28055 -0.61424 0.28356 C -0.63785 0.29189 -0.675 0.28912 -0.57309 0.29236 C -0.47656 0.29513 -0.38038 0.2949 -0.28368 0.29652 C -0.26128 0.29838 -0.23889 0.29861 -0.21667 0.30115 C -0.21458 0.30138 -0.20972 0.30509 -0.21163 0.30555 C -0.22847 0.30902 -0.24549 0.30879 -0.2625 0.31018 C -0.27326 0.31088 -0.2842 0.31157 -0.29497 0.31226 C -0.35729 0.32268 -0.37934 0.31759 -0.47014 0.31875 C -0.48715 0.32106 -0.50417 0.32176 -0.52101 0.32546 C -0.51163 0.33356 -0.49097 0.33611 -0.47986 0.33657 C -0.42101 0.33912 -0.40955 0.33888 -0.36875 0.33888 " pathEditMode="relative" rAng="0" ptsTypes="fffffffff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2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Предок всех собак, поверь,</a:t>
            </a:r>
          </a:p>
          <a:p>
            <a:pPr algn="ctr"/>
            <a:r>
              <a:rPr lang="ru-RU" sz="2800" b="1" dirty="0" smtClean="0"/>
              <a:t>Этот серый хищный зверь.</a:t>
            </a:r>
          </a:p>
          <a:p>
            <a:pPr algn="ctr"/>
            <a:r>
              <a:rPr lang="ru-RU" sz="2800" b="1" dirty="0" smtClean="0"/>
              <a:t>Знает в овцах, козах толк</a:t>
            </a:r>
          </a:p>
          <a:p>
            <a:pPr algn="ctr"/>
            <a:r>
              <a:rPr lang="ru-RU" sz="2800" b="1" dirty="0" smtClean="0"/>
              <a:t>Страшный, хитрый, лютый … . 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9692" y="1916832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3"/>
          <a:stretch/>
        </p:blipFill>
        <p:spPr>
          <a:xfrm>
            <a:off x="2483767" y="2493264"/>
            <a:ext cx="4977512" cy="3418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3790908"/>
            <a:ext cx="1152000" cy="1188000"/>
            <a:chOff x="539552" y="3790908"/>
            <a:chExt cx="1152000" cy="1188000"/>
          </a:xfrm>
        </p:grpSpPr>
        <p:sp>
          <p:nvSpPr>
            <p:cNvPr id="6" name="Табличка 5"/>
            <p:cNvSpPr/>
            <p:nvPr/>
          </p:nvSpPr>
          <p:spPr>
            <a:xfrm>
              <a:off x="539552" y="3790908"/>
              <a:ext cx="1152000" cy="1188000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23995" y="5733256"/>
            <a:ext cx="1594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волк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8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8797 C -0.1059 -0.08866 -0.19462 -0.0882 -0.28368 -0.09028 C -0.29635 -0.09051 -0.32135 -0.09862 -0.32135 -0.09838 C -0.33368 -0.1051 -0.34375 -0.10741 -0.35729 -0.10926 C -0.39618 -0.12269 -0.44462 -0.11875 -0.48177 -0.11968 C -0.56858 -0.11667 -0.65503 -0.11297 -0.74184 -0.11135 C -0.74358 -0.10996 -0.74497 -0.10811 -0.7467 -0.10718 C -0.74809 -0.10625 -0.75313 -0.10533 -0.75156 -0.1051 C -0.72934 -0.10139 -0.70694 -0.10139 -0.68455 -0.09862 C -0.66389 -0.09329 -0.6434 -0.08797 -0.6224 -0.08588 C -0.60469 -0.08125 -0.5684 -0.07963 -0.5684 -0.0794 C -0.54184 -0.07176 -0.57865 -0.08172 -0.50608 -0.07547 C -0.50052 -0.075 -0.49531 -0.07176 -0.48976 -0.0713 C -0.47517 -0.06968 -0.46024 -0.06968 -0.44566 -0.06899 C -0.40087 -0.06088 -0.45069 -0.06945 -0.33767 -0.06482 C -0.32691 -0.06436 -0.31441 -0.05787 -0.3033 -0.05625 C -0.24497 -0.03102 -0.29358 -0.05371 -0.44566 -0.05 C -0.44965 -0.05 -0.4533 -0.04885 -0.45712 -0.04792 C -0.4625 -0.04676 -0.46788 -0.04399 -0.47344 -0.04375 C -0.55139 -0.0419 -0.62951 -0.04213 -0.70747 -0.04144 C -0.7217 -0.03797 -0.73542 -0.03334 -0.75 -0.03079 C -0.73438 -0.02084 -0.72118 -0.01551 -0.70417 -0.01204 C -0.68594 0.00185 -0.66632 0.00162 -0.64531 0.00277 C -0.56337 0.00023 -0.54427 -0.00116 -0.44722 0.00069 C -0.42222 0.00717 -0.39705 0.01064 -0.37222 0.01759 C -0.36111 0.0206 -0.34983 0.02361 -0.33941 0.02824 C -0.32865 0.03287 -0.31667 0.02939 -0.30486 0.03032 C -0.29948 0.03171 -0.2941 0.03356 -0.28854 0.03472 C -0.28264 0.03564 -0.27552 0.03263 -0.27049 0.03657 C -0.26823 0.03865 -0.27378 0.04213 -0.27535 0.04513 C -0.41024 0.04004 -0.4842 0.04004 -0.6566 0.03888 C -0.68455 0.03287 -0.68611 0.03263 -0.71892 0.03472 C -0.72795 0.03865 -0.73733 0.03796 -0.7467 0.04097 C -0.68663 0.04282 -0.6283 0.05162 -0.5684 0.05347 C -0.55955 0.05601 -0.55052 0.06018 -0.54219 0.06203 C -0.53924 0.0625 -0.49757 0.06643 -0.49635 0.06643 C -0.47865 0.07384 -0.49184 0.06921 -0.46528 0.07245 C -0.4526 0.07407 -0.44045 0.08009 -0.4276 0.08101 C -0.39931 0.0824 -0.37101 0.08263 -0.34253 0.0831 C -0.3316 0.08356 -0.32049 0.08263 -0.31007 0.08518 C -0.30781 0.08564 -0.31302 0.08888 -0.31476 0.08935 C -0.3184 0.09097 -0.3224 0.09143 -0.32622 0.09166 C -0.34792 0.09282 -0.36979 0.09305 -0.39149 0.09375 C -0.44896 0.09838 -0.50069 0.10115 -0.56007 0.10231 C -0.58524 0.10625 -0.61042 0.11157 -0.63542 0.11689 C -0.65486 0.12129 -0.67483 0.1206 -0.69444 0.12338 C -0.69601 0.12476 -0.70104 0.12708 -0.69913 0.12754 C -0.69184 0.13009 -0.68385 0.12824 -0.67622 0.12963 C -0.67118 0.13078 -0.66667 0.13495 -0.66163 0.13588 C -0.65573 0.13703 -0.64965 0.1375 -0.64358 0.13796 C -0.53628 0.10324 -0.40955 0.13194 -0.29497 0.13588 C -0.27153 0.13958 -0.24826 0.14467 -0.22465 0.14884 C -0.23333 0.15439 -0.23906 0.15694 -0.24931 0.15717 C -0.3776 0.15949 -0.50556 0.15972 -0.63368 0.16134 C -0.64375 0.16296 -0.65052 0.16481 -0.6599 0.16759 C -0.66372 0.1699 -0.67326 0.16921 -0.67153 0.17407 C -0.67049 0.17638 -0.66719 0.17592 -0.66493 0.17592 C -0.6408 0.17731 -0.61701 0.17731 -0.59288 0.17824 C -0.57222 0.17893 -0.55139 0.17986 -0.53056 0.18032 C -0.50729 0.18125 -0.48368 0.18171 -0.46024 0.1824 C -0.44965 0.18796 -0.43906 0.18888 -0.4276 0.19097 C -0.36806 0.21666 -0.2691 0.20509 -0.22135 0.20578 C -0.26285 0.21458 -0.31372 0.2125 -0.35243 0.21412 C -0.37101 0.21643 -0.38559 0.21944 -0.40469 0.2206 C -0.41858 0.225 -0.42569 0.22708 -0.44063 0.22893 C -0.44549 0.23032 -0.44896 0.23703 -0.45382 0.23726 C -0.51267 0.24097 -0.5717 0.24027 -0.63056 0.24166 C -0.60608 0.24768 -0.58212 0.26226 -0.55677 0.26273 C -0.50069 0.26388 -0.44444 0.26412 -0.38837 0.26481 C -0.34844 0.26643 -0.31007 0.27083 -0.27049 0.27338 C -0.14271 0.26203 -0.31007 0.26736 -0.3408 0.26898 C -0.41059 0.29166 -0.49253 0.27893 -0.55851 0.27963 C -0.58351 0.28518 -0.57153 0.2831 -0.59462 0.28611 C -0.61823 0.29398 -0.65538 0.29143 -0.55347 0.29444 C -0.45694 0.29722 -0.36076 0.29699 -0.26406 0.29838 C -0.24167 0.30023 -0.21927 0.30046 -0.19705 0.30301 C -0.19497 0.30324 -0.1901 0.30671 -0.19201 0.30717 C -0.20885 0.31041 -0.22587 0.31018 -0.24288 0.31157 C -0.25365 0.31226 -0.26458 0.31296 -0.27535 0.31365 C -0.33767 0.32361 -0.35972 0.31875 -0.45052 0.31967 C -0.46753 0.32199 -0.48455 0.32268 -0.50139 0.32615 C -0.49201 0.33402 -0.47135 0.33634 -0.46024 0.3368 C -0.40139 0.33935 -0.38993 0.33912 -0.34913 0.33912 " pathEditMode="relative" rAng="0" ptsTypes="fffffffff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 степи скачет - ушки прячет,</a:t>
            </a:r>
          </a:p>
          <a:p>
            <a:pPr algn="ctr"/>
            <a:r>
              <a:rPr lang="ru-RU" sz="2800" b="1" dirty="0" smtClean="0"/>
              <a:t>Встанет столбом - ушки торчком.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9692" y="1916832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86640"/>
            <a:ext cx="5040559" cy="3190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3790908"/>
            <a:ext cx="1152128" cy="1188000"/>
            <a:chOff x="539552" y="3790908"/>
            <a:chExt cx="1152128" cy="1188000"/>
          </a:xfrm>
        </p:grpSpPr>
        <p:sp>
          <p:nvSpPr>
            <p:cNvPr id="6" name="Табличка 5"/>
            <p:cNvSpPr/>
            <p:nvPr/>
          </p:nvSpPr>
          <p:spPr>
            <a:xfrm>
              <a:off x="539552" y="3790908"/>
              <a:ext cx="1152128" cy="1188000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23995" y="5733256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заяц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2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24 -0.08635 C -0.14931 -0.08704 -0.23802 -0.08658 -0.32708 -0.08866 C -0.33976 -0.08889 -0.36476 -0.09746 -0.36476 -0.09723 C -0.37708 -0.10417 -0.38715 -0.10649 -0.40069 -0.10857 C -0.43958 -0.12269 -0.48802 -0.11852 -0.52517 -0.11945 C -0.61198 -0.11621 -0.69844 -0.1125 -0.78524 -0.11065 C -0.78698 -0.10926 -0.78837 -0.10741 -0.7901 -0.10625 C -0.79149 -0.10533 -0.79653 -0.1044 -0.79497 -0.10417 C -0.77274 -0.10024 -0.75035 -0.10024 -0.72795 -0.09746 C -0.70729 -0.0919 -0.68681 -0.08635 -0.6658 -0.08403 C -0.64809 -0.07917 -0.61181 -0.07755 -0.61181 -0.07732 C -0.58524 -0.06945 -0.62205 -0.07987 -0.54948 -0.07315 C -0.54392 -0.07269 -0.53872 -0.06945 -0.53316 -0.06875 C -0.51858 -0.06713 -0.50365 -0.06713 -0.48906 -0.06644 C -0.44427 -0.05787 -0.4941 -0.0669 -0.38108 -0.06204 C -0.37031 -0.06158 -0.35781 -0.05487 -0.3467 -0.05324 C -0.28837 -0.02686 -0.33698 -0.05047 -0.48906 -0.04653 C -0.49306 -0.04653 -0.4967 -0.04537 -0.50052 -0.04445 C -0.5059 -0.04329 -0.51128 -0.04028 -0.51684 -0.04005 C -0.59479 -0.0382 -0.67292 -0.03843 -0.75087 -0.03774 C -0.7651 -0.03403 -0.77882 -0.02917 -0.7934 -0.02662 C -0.77778 -0.01621 -0.76458 -0.01065 -0.74757 -0.00695 C -0.72934 0.00763 -0.70972 0.0074 -0.68872 0.00856 C -0.60677 0.00578 -0.58767 0.00439 -0.49063 0.00648 C -0.46563 0.01319 -0.44045 0.01689 -0.41563 0.02407 C -0.40451 0.02708 -0.39323 0.03032 -0.38281 0.03518 C -0.37205 0.04004 -0.36007 0.03634 -0.34826 0.03726 C -0.34288 0.03888 -0.3375 0.04074 -0.33194 0.04189 C -0.32604 0.04282 -0.31892 0.03981 -0.31389 0.04398 C -0.31163 0.04606 -0.31719 0.04976 -0.31875 0.05277 C -0.45365 0.04745 -0.5276 0.04745 -0.7 0.04629 C -0.72795 0.04004 -0.72951 0.03981 -0.76233 0.04189 C -0.77135 0.04606 -0.78073 0.04537 -0.7901 0.04838 C -0.73003 0.05046 -0.6717 0.05949 -0.61181 0.06157 C -0.60295 0.06412 -0.59392 0.06851 -0.58559 0.07037 C -0.58264 0.07106 -0.54097 0.075 -0.53976 0.075 C -0.52205 0.08287 -0.53524 0.07801 -0.50868 0.08148 C -0.49601 0.0831 -0.48385 0.08935 -0.47101 0.09027 C -0.44271 0.09166 -0.41441 0.09189 -0.38594 0.09259 C -0.375 0.09305 -0.36389 0.09213 -0.35347 0.09467 C -0.35122 0.09513 -0.35642 0.09861 -0.35816 0.09907 C -0.36181 0.10069 -0.3658 0.10115 -0.36962 0.10138 C -0.39132 0.10277 -0.41319 0.10301 -0.4349 0.1037 C -0.49236 0.10856 -0.5441 0.11134 -0.60347 0.1125 C -0.62865 0.11666 -0.65382 0.12222 -0.67882 0.12777 C -0.69826 0.1324 -0.71823 0.13171 -0.73785 0.13449 C -0.73941 0.13611 -0.74444 0.13842 -0.74253 0.13888 C -0.73524 0.14166 -0.72726 0.13958 -0.71962 0.1412 C -0.71458 0.14236 -0.71007 0.14676 -0.70503 0.14768 C -0.69913 0.14884 -0.69306 0.1493 -0.68698 0.14976 C -0.57969 0.11365 -0.45295 0.14351 -0.33837 0.14768 C -0.31493 0.15162 -0.29167 0.15694 -0.26806 0.16111 C -0.27674 0.16689 -0.28247 0.16967 -0.29271 0.1699 C -0.42101 0.17222 -0.54896 0.17268 -0.67708 0.1743 C -0.68715 0.17592 -0.69392 0.17801 -0.7033 0.18078 C -0.70712 0.18333 -0.71667 0.1824 -0.71493 0.1875 C -0.71389 0.19004 -0.71059 0.18958 -0.70833 0.18958 C -0.6842 0.19097 -0.66042 0.19097 -0.63628 0.19189 C -0.61563 0.19259 -0.59479 0.19351 -0.57396 0.19421 C -0.55069 0.19513 -0.52708 0.1956 -0.50365 0.19629 C -0.49306 0.20208 -0.48247 0.20301 -0.47101 0.20532 C -0.41146 0.23217 -0.3125 0.2199 -0.26476 0.2206 C -0.30625 0.22986 -0.35712 0.22777 -0.39583 0.22939 C -0.41441 0.23194 -0.42899 0.23495 -0.44809 0.23611 C -0.46198 0.24074 -0.4691 0.24305 -0.48403 0.2449 C -0.48889 0.24629 -0.49236 0.25347 -0.49722 0.2537 C -0.55608 0.2574 -0.6151 0.25671 -0.67396 0.2581 C -0.64948 0.26458 -0.62552 0.27963 -0.60017 0.28032 C -0.5441 0.28148 -0.48785 0.28171 -0.43177 0.2824 C -0.39184 0.28402 -0.35347 0.28865 -0.31389 0.29143 C -0.18611 0.27939 -0.35347 0.28518 -0.3842 0.2868 C -0.45399 0.31041 -0.53594 0.29722 -0.60191 0.29791 C -0.62691 0.3037 -0.61493 0.30162 -0.63802 0.30463 C -0.66163 0.31296 -0.69878 0.31018 -0.59688 0.31342 C -0.50035 0.3162 -0.40417 0.31597 -0.30747 0.31759 C -0.28507 0.31944 -0.26267 0.31967 -0.24045 0.32222 C -0.23837 0.32245 -0.23351 0.32615 -0.23542 0.32662 C -0.25226 0.33009 -0.26927 0.32986 -0.28628 0.33125 C -0.29705 0.33194 -0.30799 0.33263 -0.31875 0.33333 C -0.38108 0.34375 -0.40313 0.33865 -0.49392 0.33981 C -0.51094 0.34213 -0.52795 0.34282 -0.54479 0.34652 C -0.53542 0.35463 -0.51476 0.35717 -0.50365 0.35763 C -0.44479 0.36018 -0.43333 0.35995 -0.39253 0.35995 " pathEditMode="relative" rAng="0" ptsTypes="fffffffff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2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Сам он круглый, а не мяч,</a:t>
            </a:r>
          </a:p>
          <a:p>
            <a:pPr algn="ctr"/>
            <a:r>
              <a:rPr lang="ru-RU" sz="2800" b="1" dirty="0" smtClean="0"/>
              <a:t>Рта не видно, а кусач,</a:t>
            </a:r>
          </a:p>
          <a:p>
            <a:pPr algn="ctr"/>
            <a:r>
              <a:rPr lang="ru-RU" sz="2800" b="1" dirty="0" smtClean="0"/>
              <a:t>Голой ручкой не возьмёшь,</a:t>
            </a:r>
          </a:p>
          <a:p>
            <a:pPr algn="ctr"/>
            <a:r>
              <a:rPr lang="ru-RU" sz="2800" b="1" dirty="0" smtClean="0"/>
              <a:t>А зовётся он ... 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9692" y="1916832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392"/>
          <a:stretch/>
        </p:blipFill>
        <p:spPr>
          <a:xfrm>
            <a:off x="2483767" y="2420888"/>
            <a:ext cx="4716000" cy="352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3790908"/>
            <a:ext cx="1152128" cy="1188000"/>
            <a:chOff x="539552" y="3790908"/>
            <a:chExt cx="1152128" cy="1188000"/>
          </a:xfrm>
        </p:grpSpPr>
        <p:sp>
          <p:nvSpPr>
            <p:cNvPr id="6" name="Табличка 5"/>
            <p:cNvSpPr/>
            <p:nvPr/>
          </p:nvSpPr>
          <p:spPr>
            <a:xfrm>
              <a:off x="539552" y="3790908"/>
              <a:ext cx="1152128" cy="1188000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843808" y="5733256"/>
            <a:ext cx="3826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шастый ёж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3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85 -0.05209 C -0.10295 -0.05533 -0.1217 -0.05973 -0.1408 -0.06343 C -0.21753 -0.06019 -0.32101 -0.03704 -0.38576 -0.06574 C -0.39635 -0.07639 -0.40903 -0.07616 -0.42205 -0.07963 C -0.43767 -0.0926 -0.45729 -0.09422 -0.47535 -0.09792 C -0.47813 -0.09862 -0.48108 -0.09931 -0.48385 -0.10024 C -0.48733 -0.10162 -0.49063 -0.10417 -0.49427 -0.10487 C -0.50174 -0.10649 -0.5092 -0.10649 -0.51667 -0.10718 C -0.54045 -0.11528 -0.52569 -0.11135 -0.56146 -0.11412 C -0.60486 -0.1125 -0.64757 -0.11436 -0.6908 -0.11181 C -0.69878 -0.10903 -0.70885 -0.10649 -0.71667 -0.10255 C -0.72066 -0.10047 -0.72431 -0.09653 -0.72865 -0.09561 C -0.73438 -0.09445 -0.74028 -0.09399 -0.74601 -0.09329 C -0.66753 -0.08635 -0.58819 -0.09005 -0.50972 -0.08889 C -0.47795 -0.08658 -0.44878 -0.08241 -0.41667 -0.07963 C -0.44149 -0.06852 -0.4684 -0.06598 -0.49427 -0.06343 C -0.51892 -0.05857 -0.54375 -0.05301 -0.5684 -0.04746 C -0.57813 -0.04537 -0.58785 -0.04074 -0.59774 -0.04051 C -0.64549 -0.03912 -0.69306 -0.03889 -0.7408 -0.0382 C -0.74549 -0.03704 -0.75347 -0.03982 -0.75451 -0.03357 C -0.7559 -0.025 -0.74097 -0.02246 -0.73733 -0.02223 C -0.72188 -0.02084 -0.70625 -0.02014 -0.6908 -0.01991 C -0.63455 -0.01875 -0.57813 -0.01829 -0.52188 -0.0176 C -0.50451 -0.00996 -0.5224 -0.01713 -0.48038 -0.01297 C -0.4625 -0.01112 -0.44479 -0.00487 -0.42708 -0.00371 C -0.37813 -0.0007 -0.32917 -0.00093 -0.28038 0.00092 C -0.26059 0.01157 -0.24375 0.00671 -0.30278 0.00995 C -0.41823 0.00787 -0.49149 0.00879 -0.5908 -0.00139 C -0.63299 -0.0176 -0.68281 -0.00695 -0.72361 -0.00602 C -0.73472 -0.00394 -0.74531 -0.00024 -0.75625 0.00324 C -0.76198 0.00509 -0.77361 0.00787 -0.77361 0.0081 C -0.75451 0.01759 -0.775 0.00532 -0.75799 0.02152 C -0.7559 0.02338 -0.74514 0.02592 -0.74427 0.02615 C -0.73333 0.03356 -0.72014 0.03495 -0.70799 0.03773 C -0.64566 0.06597 -0.70625 0.04004 -0.53385 0.04444 C -0.46354 0.04629 -0.39219 0.05023 -0.32188 0.05138 C -0.30712 0.05787 -0.28906 0.0581 -0.27361 0.06064 C -0.2941 0.07176 -0.32483 0.06967 -0.34601 0.07222 C -0.39288 0.08495 -0.45174 0.08148 -0.49601 0.08356 C -0.52083 0.09027 -0.5467 0.09213 -0.57188 0.09513 C -0.64288 0.11944 -0.72118 0.07106 -0.7908 0.10208 C -0.7309 0.16203 -0.57222 0.12708 -0.55104 0.12731 C -0.50451 0.12801 -0.45799 0.12893 -0.41146 0.12963 C -0.36458 0.1375 -0.31736 0.13634 -0.27014 0.13888 C -0.26545 0.13958 -0.26024 0.13819 -0.25625 0.1412 C -0.25469 0.14236 -0.25694 0.14606 -0.25799 0.14791 C -0.26181 0.15416 -0.27014 0.15532 -0.27535 0.15717 C -0.29896 0.17662 -0.29913 0.16551 -0.3408 0.1618 C -0.35035 0.15763 -0.36024 0.15648 -0.37014 0.15486 C -0.4908 0.15555 -0.61146 0.15486 -0.73212 0.15717 C -0.73472 0.15717 -0.74618 0.16527 -0.74948 0.16643 C -0.75122 0.16875 -0.7526 0.17129 -0.75451 0.17338 C -0.75781 0.17685 -0.76493 0.1824 -0.76493 0.18263 C -0.71076 0.19444 -0.75712 0.1868 -0.62865 0.18935 C -0.54549 0.19953 -0.47708 0.19976 -0.3875 0.20092 C -0.34306 0.20486 -0.29896 0.21018 -0.25451 0.21226 C -0.24306 0.21759 -0.25087 0.22013 -0.25625 0.22384 C -0.26823 0.23171 -0.25347 0.22638 -0.27014 0.23078 C -0.28958 0.25671 -0.31823 0.24838 -0.34427 0.24907 C -0.38333 0.25023 -0.42274 0.25069 -0.46146 0.25138 C -0.55573 0.25 -0.64861 0.24629 -0.74253 0.24907 C -0.75017 0.25115 -0.75729 0.25393 -0.76493 0.25601 C -0.75434 0.26736 -0.75208 0.27268 -0.73906 0.27662 C -0.65747 0.27152 -0.57569 0.27777 -0.49427 0.2699 C -0.43681 0.27152 -0.37951 0.27245 -0.32188 0.27453 C -0.30799 0.275 -0.3026 0.27453 -0.29253 0.28356 C -0.29132 0.28865 -0.2967 0.30208 -0.29774 0.30208 C -0.34427 0.30578 -0.3908 0.30509 -0.43733 0.30671 C -0.50399 0.31805 -0.57222 0.31574 -0.63906 0.30671 C -0.65521 0.29236 -0.69462 0.30138 -0.70799 0.30208 C -0.71753 0.30416 -0.74201 0.29745 -0.73212 0.32037 C -0.72951 0.32638 -0.72188 0.32476 -0.71667 0.325 C -0.68455 0.32708 -0.62014 0.32963 -0.62014 0.32986 C -0.54844 0.39328 -0.61701 0.33426 -0.37535 0.33426 " pathEditMode="relative" rAng="0" ptsTypes="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47" y="1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Шелестя, шурша травой, </a:t>
            </a:r>
          </a:p>
          <a:p>
            <a:pPr algn="ctr"/>
            <a:r>
              <a:rPr lang="ru-RU" sz="2800" b="1" dirty="0" smtClean="0"/>
              <a:t>Проползает кнут живой. </a:t>
            </a:r>
          </a:p>
          <a:p>
            <a:pPr algn="ctr"/>
            <a:r>
              <a:rPr lang="ru-RU" sz="2800" b="1" dirty="0" smtClean="0"/>
              <a:t>Вот он встал и зашипел: </a:t>
            </a:r>
          </a:p>
          <a:p>
            <a:pPr algn="ctr"/>
            <a:r>
              <a:rPr lang="ru-RU" sz="2800" b="1" dirty="0" smtClean="0"/>
              <a:t>Подходи, кто очень смел.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9692" y="1916832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6"/>
          <a:stretch/>
        </p:blipFill>
        <p:spPr>
          <a:xfrm>
            <a:off x="2339752" y="2445711"/>
            <a:ext cx="4860015" cy="3431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39552" y="3790908"/>
            <a:ext cx="1152128" cy="1188000"/>
            <a:chOff x="539552" y="3790908"/>
            <a:chExt cx="1152128" cy="1188000"/>
          </a:xfrm>
        </p:grpSpPr>
        <p:sp>
          <p:nvSpPr>
            <p:cNvPr id="6" name="Табличка 5"/>
            <p:cNvSpPr/>
            <p:nvPr/>
          </p:nvSpPr>
          <p:spPr>
            <a:xfrm>
              <a:off x="539552" y="3790908"/>
              <a:ext cx="1152128" cy="1188000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241171" y="37970"/>
            <a:ext cx="827584" cy="79208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3995" y="5733256"/>
            <a:ext cx="1665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змея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4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85 -0.05209 C -0.10295 -0.05533 -0.1217 -0.05973 -0.1408 -0.06343 C -0.21753 -0.06019 -0.32101 -0.03704 -0.38576 -0.06574 C -0.39635 -0.07639 -0.40903 -0.07616 -0.42205 -0.07963 C -0.43767 -0.0926 -0.45729 -0.09422 -0.47535 -0.09792 C -0.47813 -0.09862 -0.48108 -0.09931 -0.48385 -0.10024 C -0.48733 -0.10162 -0.49063 -0.10417 -0.49427 -0.10487 C -0.50174 -0.10649 -0.5092 -0.10649 -0.51667 -0.10718 C -0.54045 -0.11528 -0.52569 -0.11135 -0.56146 -0.11412 C -0.60486 -0.1125 -0.64757 -0.11436 -0.6908 -0.11181 C -0.69878 -0.10903 -0.70885 -0.10649 -0.71667 -0.10255 C -0.72066 -0.10047 -0.72431 -0.09653 -0.72865 -0.09561 C -0.73438 -0.09445 -0.74028 -0.09399 -0.74601 -0.09329 C -0.66753 -0.08635 -0.58819 -0.09005 -0.50972 -0.08889 C -0.47795 -0.08658 -0.44878 -0.08241 -0.41667 -0.07963 C -0.44149 -0.06852 -0.4684 -0.06598 -0.49427 -0.06343 C -0.51892 -0.05857 -0.54375 -0.05301 -0.5684 -0.04746 C -0.57813 -0.04537 -0.58785 -0.04074 -0.59774 -0.04051 C -0.64549 -0.03912 -0.69306 -0.03889 -0.7408 -0.0382 C -0.74549 -0.03704 -0.75347 -0.03982 -0.75451 -0.03357 C -0.7559 -0.025 -0.74097 -0.02246 -0.73733 -0.02223 C -0.72188 -0.02084 -0.70625 -0.02014 -0.6908 -0.01991 C -0.63455 -0.01875 -0.57813 -0.01829 -0.52188 -0.0176 C -0.50451 -0.00996 -0.5224 -0.01713 -0.48038 -0.01297 C -0.4625 -0.01112 -0.44479 -0.00487 -0.42708 -0.00371 C -0.37813 -0.0007 -0.32917 -0.00093 -0.28038 0.00092 C -0.26059 0.01157 -0.24375 0.00671 -0.30278 0.00995 C -0.41823 0.00787 -0.49149 0.00879 -0.5908 -0.00139 C -0.63299 -0.0176 -0.68281 -0.00695 -0.72361 -0.00602 C -0.73472 -0.00394 -0.74531 -0.00024 -0.75625 0.00324 C -0.76198 0.00509 -0.77361 0.00787 -0.77361 0.0081 C -0.75451 0.01759 -0.775 0.00532 -0.75799 0.02152 C -0.7559 0.02338 -0.74514 0.02592 -0.74427 0.02615 C -0.73333 0.03356 -0.72014 0.03495 -0.70799 0.03773 C -0.64566 0.06597 -0.70625 0.04004 -0.53385 0.04444 C -0.46354 0.04629 -0.39219 0.05023 -0.32188 0.05138 C -0.30712 0.05787 -0.28906 0.0581 -0.27361 0.06064 C -0.2941 0.07176 -0.32483 0.06967 -0.34601 0.07222 C -0.39288 0.08495 -0.45174 0.08148 -0.49601 0.08356 C -0.52083 0.09027 -0.5467 0.09213 -0.57188 0.09513 C -0.64288 0.11944 -0.72118 0.07106 -0.7908 0.10208 C -0.7309 0.16203 -0.57222 0.12708 -0.55104 0.12731 C -0.50451 0.12801 -0.45799 0.12893 -0.41146 0.12963 C -0.36458 0.1375 -0.31736 0.13634 -0.27014 0.13888 C -0.26545 0.13958 -0.26024 0.13819 -0.25625 0.1412 C -0.25469 0.14236 -0.25694 0.14606 -0.25799 0.14791 C -0.26181 0.15416 -0.27014 0.15532 -0.27535 0.15717 C -0.29896 0.17662 -0.29913 0.16551 -0.3408 0.1618 C -0.35035 0.15763 -0.36024 0.15648 -0.37014 0.15486 C -0.4908 0.15555 -0.61146 0.15486 -0.73212 0.15717 C -0.73472 0.15717 -0.74618 0.16527 -0.74948 0.16643 C -0.75122 0.16875 -0.7526 0.17129 -0.75451 0.17338 C -0.75781 0.17685 -0.76493 0.1824 -0.76493 0.18263 C -0.71076 0.19444 -0.75712 0.1868 -0.62865 0.18935 C -0.54549 0.19953 -0.47708 0.19976 -0.3875 0.20092 C -0.34306 0.20486 -0.29896 0.21018 -0.25451 0.21226 C -0.24306 0.21759 -0.25087 0.22013 -0.25625 0.22384 C -0.26823 0.23171 -0.25347 0.22638 -0.27014 0.23078 C -0.28958 0.25671 -0.31823 0.24838 -0.34427 0.24907 C -0.38333 0.25023 -0.42274 0.25069 -0.46146 0.25138 C -0.55573 0.25 -0.64861 0.24629 -0.74253 0.24907 C -0.75017 0.25115 -0.75729 0.25393 -0.76493 0.25601 C -0.75434 0.26736 -0.75208 0.27268 -0.73906 0.27662 C -0.65747 0.27152 -0.57569 0.27777 -0.49427 0.2699 C -0.43681 0.27152 -0.37951 0.27245 -0.32188 0.27453 C -0.30799 0.275 -0.3026 0.27453 -0.29253 0.28356 C -0.29132 0.28865 -0.2967 0.30208 -0.29774 0.30208 C -0.34427 0.30578 -0.3908 0.30509 -0.43733 0.30671 C -0.50399 0.31805 -0.57222 0.31574 -0.63906 0.30671 C -0.65521 0.29236 -0.69462 0.30138 -0.70799 0.30208 C -0.71753 0.30416 -0.74201 0.29745 -0.73212 0.32037 C -0.72951 0.32638 -0.72188 0.32476 -0.71667 0.325 C -0.68455 0.32708 -0.62014 0.32963 -0.62014 0.32986 C -0.54844 0.39328 -0.61701 0.33426 -0.37535 0.33426 " pathEditMode="relative" rAng="0" ptsTypes="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47" y="1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07" y="1196752"/>
            <a:ext cx="819065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Загадки</a:t>
            </a:r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http://razdeti.ru/semeinaja-biblioteka/detskie-zagadki/zagadki-pro-step.html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http://doshkolnik.ru/pdd/11766-pdd-deti.html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Фон </a:t>
            </a:r>
            <a:r>
              <a:rPr lang="en-US" dirty="0" smtClean="0">
                <a:hlinkClick r:id="rId4"/>
              </a:rPr>
              <a:t>http://rylik.ru/uploads/posts/2014-01/1390299755_2.jpg</a:t>
            </a:r>
            <a:endParaRPr lang="ru-RU" dirty="0" smtClean="0"/>
          </a:p>
          <a:p>
            <a:r>
              <a:rPr lang="ru-RU" dirty="0" smtClean="0"/>
              <a:t>Рука </a:t>
            </a:r>
            <a:r>
              <a:rPr lang="en-US" dirty="0" smtClean="0">
                <a:hlinkClick r:id="rId5"/>
              </a:rPr>
              <a:t>http://www.playcast.ru/uploads/2016/02/14/17319813.png</a:t>
            </a:r>
            <a:endParaRPr lang="ru-RU" dirty="0" smtClean="0"/>
          </a:p>
          <a:p>
            <a:r>
              <a:rPr lang="ru-RU" dirty="0" smtClean="0"/>
              <a:t>Мышь </a:t>
            </a:r>
            <a:r>
              <a:rPr lang="en-US" dirty="0" smtClean="0">
                <a:hlinkClick r:id="rId6"/>
              </a:rPr>
              <a:t>http://vintage-retro.ru/images/zhivotnye-grafika/zhivotnye_08.jpg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http://animalkingdom.su/books/item/f00/s00/z0000071/pic/000176.jpg</a:t>
            </a:r>
            <a:endParaRPr lang="ru-RU" dirty="0" smtClean="0"/>
          </a:p>
          <a:p>
            <a:r>
              <a:rPr lang="ru-RU" dirty="0" smtClean="0"/>
              <a:t>Хомяк </a:t>
            </a:r>
            <a:r>
              <a:rPr lang="en-US" dirty="0" smtClean="0">
                <a:hlinkClick r:id="rId8"/>
              </a:rPr>
              <a:t>http://www.e-reading.club/illustrations/85/85123-_012.jpg</a:t>
            </a:r>
            <a:endParaRPr lang="ru-RU" dirty="0" smtClean="0"/>
          </a:p>
          <a:p>
            <a:r>
              <a:rPr lang="ru-RU" dirty="0" smtClean="0"/>
              <a:t>Суслик </a:t>
            </a:r>
            <a:r>
              <a:rPr lang="en-US" dirty="0" smtClean="0">
                <a:hlinkClick r:id="rId9"/>
              </a:rPr>
              <a:t>http://animalkingdom.su/books/item/f00/s00/z0000062/pic/000034.jpg</a:t>
            </a:r>
            <a:endParaRPr lang="ru-RU" dirty="0" smtClean="0"/>
          </a:p>
          <a:p>
            <a:r>
              <a:rPr lang="ru-RU" dirty="0" smtClean="0"/>
              <a:t>Тушканчик </a:t>
            </a:r>
            <a:r>
              <a:rPr lang="ru-RU" b="1" dirty="0" smtClean="0">
                <a:hlinkClick r:id="rId10"/>
              </a:rPr>
              <a:t>http://ljubimyj-detskij.ru/zagadki/585-detyam-zagadki-pro-zhivotnykh-tushkanchik.html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http://animalkingdom.su/books/item/f00/s00/z0000071/pic/000169.jpg</a:t>
            </a:r>
            <a:endParaRPr lang="ru-RU" dirty="0" smtClean="0"/>
          </a:p>
          <a:p>
            <a:r>
              <a:rPr lang="ru-RU" dirty="0" smtClean="0"/>
              <a:t>Сайгак </a:t>
            </a:r>
            <a:r>
              <a:rPr lang="en-US" dirty="0" smtClean="0">
                <a:hlinkClick r:id="rId12"/>
              </a:rPr>
              <a:t>http://hipermir.ru/image/zveri/sajjgak.jpg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http://kidsclever.ru/content/zagadki-pro-saygaka</a:t>
            </a:r>
            <a:endParaRPr lang="ru-RU" dirty="0" smtClean="0"/>
          </a:p>
          <a:p>
            <a:r>
              <a:rPr lang="ru-RU" dirty="0" smtClean="0"/>
              <a:t>Дрофа </a:t>
            </a:r>
            <a:r>
              <a:rPr lang="en-US" dirty="0" smtClean="0">
                <a:hlinkClick r:id="rId14"/>
              </a:rPr>
              <a:t>http://zyblik.info/raznoe/zagad13.htm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http://www.zooclub.ru/skat/img.php?w=650&amp;h=600&amp;img=./attach/13000/13693.jpg</a:t>
            </a:r>
            <a:endParaRPr lang="ru-RU" dirty="0" smtClean="0"/>
          </a:p>
          <a:p>
            <a:r>
              <a:rPr lang="ru-RU" dirty="0" smtClean="0"/>
              <a:t>Лиса </a:t>
            </a:r>
            <a:r>
              <a:rPr lang="en-US" dirty="0" smtClean="0">
                <a:hlinkClick r:id="rId16"/>
              </a:rPr>
              <a:t>http://huntlib.ru/books/item/f00/s00/z0000002/pic/000012.jpg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98891"/>
            <a:ext cx="4932184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07" y="1196752"/>
            <a:ext cx="81906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Волк </a:t>
            </a:r>
            <a:r>
              <a:rPr lang="en-US" dirty="0" smtClean="0">
                <a:hlinkClick r:id="rId2"/>
              </a:rPr>
              <a:t>http://fotohomka.ru/images/Jan/11/7fa78106a8e6275398a0370096d98508/mini_1.jpg</a:t>
            </a:r>
            <a:endParaRPr lang="ru-RU" dirty="0" smtClean="0"/>
          </a:p>
          <a:p>
            <a:r>
              <a:rPr lang="ru-RU" dirty="0" smtClean="0"/>
              <a:t>Заяц  </a:t>
            </a:r>
            <a:r>
              <a:rPr lang="en-US" dirty="0" smtClean="0">
                <a:hlinkClick r:id="rId3"/>
              </a:rPr>
              <a:t>http://piterhunt.ru/files/library/smirnov_n/4.jpg</a:t>
            </a:r>
            <a:endParaRPr lang="ru-RU" dirty="0" smtClean="0"/>
          </a:p>
          <a:p>
            <a:r>
              <a:rPr lang="ru-RU" dirty="0" smtClean="0"/>
              <a:t>Орёл </a:t>
            </a:r>
            <a:r>
              <a:rPr lang="en-US" dirty="0" smtClean="0">
                <a:hlinkClick r:id="rId4"/>
              </a:rPr>
              <a:t>http://animalkingdom.su/books/item/f00/s00/z0000070/pic/000130.jpg</a:t>
            </a:r>
            <a:endParaRPr lang="ru-RU" dirty="0" smtClean="0"/>
          </a:p>
          <a:p>
            <a:r>
              <a:rPr lang="ru-RU" dirty="0" smtClean="0"/>
              <a:t>Ёж </a:t>
            </a:r>
            <a:r>
              <a:rPr lang="en-US" dirty="0" smtClean="0">
                <a:hlinkClick r:id="rId5"/>
              </a:rPr>
              <a:t>http://www.zooclub.ru/skat/img.php?w=650&amp;h=600&amp;img=./attach/18000/18879.jpg</a:t>
            </a:r>
            <a:endParaRPr lang="ru-RU" dirty="0" smtClean="0"/>
          </a:p>
          <a:p>
            <a:r>
              <a:rPr lang="ru-RU" dirty="0" smtClean="0"/>
              <a:t>Змея </a:t>
            </a:r>
            <a:r>
              <a:rPr lang="en-US" dirty="0" smtClean="0">
                <a:hlinkClick r:id="rId6"/>
              </a:rPr>
              <a:t>http://dic.academic.ru/pictures/enc_biology/animals/ris._4-2_232.jpg</a:t>
            </a:r>
            <a:endParaRPr lang="ru-RU" dirty="0" smtClean="0"/>
          </a:p>
          <a:p>
            <a:pPr fontAlgn="base"/>
            <a:r>
              <a:rPr lang="ru-RU" dirty="0" smtClean="0"/>
              <a:t>Звук </a:t>
            </a:r>
            <a:r>
              <a:rPr lang="en-US" dirty="0">
                <a:hlinkClick r:id="rId7"/>
              </a:rPr>
              <a:t>http://noisefx.ru/wp-content/plugins/wp-miniaudioplayer/map_download.php?filename=03097.mp3&amp;fileurl=http://</a:t>
            </a:r>
            <a:r>
              <a:rPr lang="en-US" dirty="0" smtClean="0">
                <a:hlinkClick r:id="rId7"/>
              </a:rPr>
              <a:t>noisefx.ru/noise_base/06/03097.mp3</a:t>
            </a:r>
            <a:r>
              <a:rPr lang="ru-RU" dirty="0" smtClean="0"/>
              <a:t>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98891"/>
            <a:ext cx="4932184" cy="7694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179512" y="188640"/>
            <a:ext cx="576064" cy="599011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241171" y="37970"/>
            <a:ext cx="827584" cy="79208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964405" y="4390072"/>
            <a:ext cx="1152128" cy="1185649"/>
            <a:chOff x="539552" y="3789040"/>
            <a:chExt cx="1152128" cy="1185649"/>
          </a:xfrm>
        </p:grpSpPr>
        <p:sp>
          <p:nvSpPr>
            <p:cNvPr id="4" name="Табличка 3"/>
            <p:cNvSpPr/>
            <p:nvPr/>
          </p:nvSpPr>
          <p:spPr>
            <a:xfrm>
              <a:off x="539552" y="3789040"/>
              <a:ext cx="1152128" cy="1185649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1178375" y="620688"/>
            <a:ext cx="6768752" cy="41379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Дорогой друг.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Предлагаю тебе отгадать загадки про животных , которых  можно встретить в степи. 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проверки своего ответа щёлкни по табличке с рукой.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8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Маленький  рост, </a:t>
            </a:r>
          </a:p>
          <a:p>
            <a:pPr algn="ctr"/>
            <a:r>
              <a:rPr lang="ru-RU" sz="2800" b="1" dirty="0" smtClean="0"/>
              <a:t>Длинный  хвост, </a:t>
            </a:r>
          </a:p>
          <a:p>
            <a:pPr algn="ctr"/>
            <a:r>
              <a:rPr lang="ru-RU" sz="2800" b="1" dirty="0" smtClean="0"/>
              <a:t>Серая  шубка, </a:t>
            </a:r>
          </a:p>
          <a:p>
            <a:pPr algn="ctr"/>
            <a:r>
              <a:rPr lang="ru-RU" sz="2800" b="1" dirty="0" smtClean="0"/>
              <a:t>Острые  зубки.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9692" y="1916832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b="3570"/>
          <a:stretch/>
        </p:blipFill>
        <p:spPr>
          <a:xfrm>
            <a:off x="2412124" y="2564904"/>
            <a:ext cx="4982130" cy="3268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39552" y="3789040"/>
            <a:ext cx="1152128" cy="1185649"/>
            <a:chOff x="539552" y="3789040"/>
            <a:chExt cx="1152128" cy="1185649"/>
          </a:xfrm>
        </p:grpSpPr>
        <p:sp>
          <p:nvSpPr>
            <p:cNvPr id="6" name="Табличка 5"/>
            <p:cNvSpPr/>
            <p:nvPr/>
          </p:nvSpPr>
          <p:spPr>
            <a:xfrm>
              <a:off x="539552" y="3789040"/>
              <a:ext cx="1152128" cy="1185649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23995" y="5733256"/>
            <a:ext cx="204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мышь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3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0.08866 C -0.09809 -0.08936 -0.18681 -0.08889 -0.27587 -0.09074 C -0.28854 -0.09098 -0.31354 -0.09908 -0.31354 -0.09885 C -0.32587 -0.10533 -0.33594 -0.10741 -0.34948 -0.10949 C -0.38837 -0.12269 -0.43681 -0.11875 -0.47396 -0.11945 C -0.56076 -0.11644 -0.64722 -0.11297 -0.73403 -0.11135 C -0.73576 -0.10996 -0.73715 -0.10834 -0.73889 -0.10718 C -0.74028 -0.10625 -0.74531 -0.10556 -0.74375 -0.10533 C -0.72153 -0.10162 -0.69913 -0.10162 -0.67674 -0.09908 C -0.65608 -0.09375 -0.63559 -0.08866 -0.61458 -0.08635 C -0.59688 -0.08195 -0.56059 -0.08033 -0.56059 -0.0801 C -0.53403 -0.07292 -0.57083 -0.08264 -0.49826 -0.07639 C -0.49271 -0.07593 -0.4875 -0.07292 -0.48194 -0.07223 C -0.46736 -0.07061 -0.45243 -0.07061 -0.43785 -0.06991 C -0.39306 -0.06204 -0.44288 -0.07037 -0.32986 -0.06598 C -0.3191 -0.06551 -0.3066 -0.05926 -0.29549 -0.05764 C -0.23715 -0.03311 -0.28576 -0.0551 -0.43785 -0.05139 C -0.44184 -0.05139 -0.44549 -0.05024 -0.44931 -0.04954 C -0.45469 -0.04838 -0.46007 -0.04561 -0.46563 -0.04537 C -0.54358 -0.04329 -0.6217 -0.04375 -0.69965 -0.04306 C -0.71389 -0.03982 -0.7276 -0.03519 -0.74219 -0.03287 C -0.72656 -0.02315 -0.71337 -0.01783 -0.69635 -0.01436 C -0.67813 -0.0007 -0.65851 -0.00093 -0.6375 4.07407E-6 C -0.55556 -0.00255 -0.53646 -0.00348 -0.43941 -0.00186 C -0.41441 0.00439 -0.38924 0.00787 -0.36441 0.01458 C -0.3533 0.01736 -0.34201 0.02037 -0.3316 0.025 C -0.32083 0.02963 -0.30885 0.02638 -0.29705 0.02685 C -0.29167 0.02847 -0.28628 0.03009 -0.28073 0.03125 C -0.27483 0.03217 -0.26771 0.02939 -0.26267 0.03333 C -0.26042 0.03518 -0.26597 0.03865 -0.26753 0.04143 C -0.40243 0.03657 -0.47639 0.03657 -0.64878 0.03541 C -0.67674 0.02963 -0.6783 0.02939 -0.71111 0.03125 C -0.72014 0.03518 -0.72951 0.03449 -0.73889 0.03726 C -0.67882 0.03935 -0.62049 0.04768 -0.56059 0.04976 C -0.55174 0.05208 -0.54271 0.05625 -0.53438 0.05787 C -0.53142 0.05856 -0.48976 0.06226 -0.48854 0.06226 C -0.47083 0.06967 -0.48403 0.06504 -0.45747 0.06828 C -0.44479 0.0699 -0.43264 0.07592 -0.41979 0.07638 C -0.39149 0.07777 -0.36319 0.07801 -0.33472 0.0787 C -0.32378 0.07916 -0.31267 0.07824 -0.30226 0.08055 C -0.3 0.08101 -0.30521 0.08426 -0.30694 0.08472 C -0.31059 0.08634 -0.31458 0.08657 -0.3184 0.0868 C -0.3401 0.08819 -0.36198 0.08842 -0.38368 0.08912 C -0.44115 0.09351 -0.49288 0.09629 -0.55226 0.09722 C -0.57743 0.10115 -0.6026 0.10625 -0.6276 0.11157 C -0.64705 0.11597 -0.66701 0.11527 -0.68663 0.11782 C -0.68819 0.11944 -0.69323 0.12152 -0.69132 0.12199 C -0.68403 0.12453 -0.67604 0.12268 -0.6684 0.12407 C -0.66337 0.12523 -0.65885 0.12939 -0.65382 0.13009 C -0.64792 0.13125 -0.64184 0.13171 -0.63576 0.13217 C -0.52847 0.09838 -0.40174 0.12615 -0.28715 0.13009 C -0.26372 0.13379 -0.24045 0.13888 -0.21684 0.14282 C -0.22552 0.14814 -0.23125 0.15069 -0.24149 0.15092 C -0.36979 0.15301 -0.49774 0.15347 -0.62587 0.15509 C -0.63594 0.15648 -0.64271 0.15856 -0.65208 0.16111 C -0.6559 0.16342 -0.66545 0.16273 -0.66372 0.16736 C -0.66267 0.16967 -0.65938 0.16944 -0.65712 0.16944 C -0.63299 0.1706 -0.6092 0.1706 -0.58507 0.17152 C -0.56441 0.17222 -0.54358 0.17291 -0.52274 0.17361 C -0.49948 0.17453 -0.47587 0.175 -0.45243 0.17569 C -0.44184 0.18101 -0.43125 0.18194 -0.41979 0.18402 C -0.36024 0.20926 -0.26128 0.19768 -0.21354 0.19838 C -0.25503 0.20694 -0.3059 0.20509 -0.34462 0.20648 C -0.36319 0.20902 -0.37778 0.2118 -0.39688 0.21273 C -0.41076 0.21713 -0.41788 0.21921 -0.43281 0.22106 C -0.43767 0.22245 -0.44115 0.22916 -0.44601 0.22916 C -0.50486 0.23263 -0.56389 0.23217 -0.62274 0.23333 C -0.59826 0.23958 -0.57431 0.25347 -0.54896 0.25416 C -0.49288 0.25532 -0.43663 0.25555 -0.38056 0.25601 C -0.34063 0.25763 -0.30226 0.26203 -0.26267 0.26458 C -0.1349 0.25324 -0.30226 0.25879 -0.33299 0.26018 C -0.40278 0.2824 -0.48472 0.2699 -0.55069 0.2706 C -0.57569 0.27592 -0.56372 0.27407 -0.58681 0.27685 C -0.61042 0.28472 -0.64757 0.28217 -0.54566 0.28518 C -0.44913 0.28773 -0.35295 0.2875 -0.25625 0.28912 C -0.23385 0.29074 -0.21146 0.29097 -0.18924 0.29328 C -0.18715 0.29351 -0.18229 0.29699 -0.1842 0.29745 C -0.20104 0.30069 -0.21806 0.30046 -0.23507 0.30185 C -0.24583 0.30231 -0.25677 0.30301 -0.26753 0.3037 C -0.32986 0.31342 -0.35191 0.30879 -0.44271 0.30972 C -0.45972 0.31203 -0.47674 0.3125 -0.49358 0.31597 C -0.4842 0.32361 -0.46354 0.32592 -0.45243 0.32638 C -0.39358 0.32893 -0.38212 0.3287 -0.34132 0.3287 " pathEditMode="relative" rAng="0" ptsTypes="fffffffff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1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799692" y="1916832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40466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устраиваюсь ловко:</a:t>
            </a:r>
          </a:p>
          <a:p>
            <a:pPr algn="ctr"/>
            <a:r>
              <a:rPr lang="ru-RU" sz="2800" b="1" dirty="0" smtClean="0"/>
              <a:t>У меня с собой кладовка.</a:t>
            </a:r>
          </a:p>
          <a:p>
            <a:pPr algn="ctr"/>
            <a:r>
              <a:rPr lang="ru-RU" sz="2800" b="1" dirty="0" smtClean="0"/>
              <a:t>Где кладовка?  За щекой!</a:t>
            </a:r>
          </a:p>
          <a:p>
            <a:pPr algn="ctr"/>
            <a:r>
              <a:rPr lang="ru-RU" sz="2800" b="1" dirty="0" smtClean="0"/>
              <a:t>Вот я хитренький какой!</a:t>
            </a: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5184000" cy="313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39552" y="3790908"/>
            <a:ext cx="1152128" cy="1183781"/>
            <a:chOff x="539552" y="3790908"/>
            <a:chExt cx="1152128" cy="1183781"/>
          </a:xfrm>
        </p:grpSpPr>
        <p:sp>
          <p:nvSpPr>
            <p:cNvPr id="7" name="Табличка 6"/>
            <p:cNvSpPr/>
            <p:nvPr/>
          </p:nvSpPr>
          <p:spPr>
            <a:xfrm>
              <a:off x="539552" y="3790908"/>
              <a:ext cx="1152128" cy="1183781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823995" y="5733256"/>
            <a:ext cx="2043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хомяк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7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5926 C -0.05451 -0.05093 -0.06736 -0.05649 -0.14826 -0.05926 C -0.19826 -0.06436 -0.24184 -0.0676 -0.29479 -0.06968 C -0.31094 -0.07315 -0.32726 -0.07547 -0.34306 -0.08033 C -0.45052 -0.07801 -0.57326 -0.05463 -0.67569 -0.08681 C -0.70573 -0.08496 -0.73385 -0.0801 -0.76372 -0.07824 C -0.79514 -0.07338 -0.78212 -0.07593 -0.72413 -0.07824 C -0.70313 -0.08681 -0.66285 -0.08357 -0.64132 -0.08449 C -0.51667 -0.08218 -0.46528 -0.10186 -0.37569 -0.06551 C -0.36563 -0.05649 -0.35174 -0.05255 -0.33958 -0.04885 C -0.3349 -0.04723 -0.32569 -0.04445 -0.32569 -0.04422 C -0.3099 -0.04561 -0.28854 -0.04399 -0.2724 -0.05093 C -0.27205 -0.05093 -0.24323 -0.04954 -0.23611 -0.04653 C -0.23247 -0.04514 -0.22934 -0.04167 -0.22569 -0.04028 C -0.22396 -0.0382 -0.2184 -0.03519 -0.22066 -0.0338 C -0.22691 -0.03056 -0.23438 -0.03218 -0.24132 -0.03172 C -0.2533 -0.03102 -0.26545 -0.03056 -0.27743 -0.02987 C -0.31024 -0.02547 -0.31337 -0.02616 -0.35851 -0.02778 C -0.36094 -0.02824 -0.37066 -0.02963 -0.37413 -0.03172 C -0.37604 -0.03287 -0.37708 -0.03565 -0.37917 -0.03612 C -0.41059 -0.04352 -0.44618 -0.04537 -0.47743 -0.04653 C -0.5566 -0.0588 -0.50816 -0.05209 -0.69306 -0.04653 C -0.70694 -0.0463 -0.71771 -0.03357 -0.7309 -0.02987 C -0.74497 -0.0213 -0.76163 -0.02385 -0.77743 -0.01713 C -0.66007 -0.01505 -0.54479 -0.00741 -0.42743 -0.0044 C -0.38611 0.00069 -0.34479 0.0037 -0.3033 0.00601 C -0.27917 0.01805 -0.23576 0.01412 -0.20851 0.01666 C -0.23403 0.0243 -0.20799 0.01689 -0.27066 0.02083 C -0.30347 0.02268 -0.33611 0.02731 -0.36892 0.02916 C -0.39635 0.03426 -0.42535 0.0243 -0.45156 0.03541 C -0.46823 0.03402 -0.49635 0.02546 -0.51198 0.025 C -0.54653 0.0243 -0.5809 0.02361 -0.61545 0.02291 C -0.68021 0.01412 -0.62552 0.01851 -0.7724 0.02083 C -0.77517 0.02152 -0.77882 0.02037 -0.7809 0.02291 C -0.78212 0.02453 -0.78073 0.02824 -0.77917 0.02916 C -0.77448 0.03194 -0.76892 0.03171 -0.76372 0.03333 C -0.74896 0.0375 -0.73594 0.04189 -0.72066 0.04398 C -0.69722 0.05115 -0.6724 0.05439 -0.64826 0.05671 C -0.60972 0.06435 -0.6276 0.0618 -0.59479 0.06481 C -0.54392 0.07523 -0.4849 0.07338 -0.43264 0.07546 C -0.37413 0.08588 -0.31389 0.08101 -0.25503 0.08611 C -0.24549 0.09097 -0.23976 0.09236 -0.22917 0.09444 C -0.25243 0.10578 -0.28802 0.10208 -0.31024 0.10277 C -0.36319 0.10995 -0.34253 0.10671 -0.3724 0.11134 C -0.39792 0.11018 -0.46094 0.10995 -0.5 0.10486 C -0.5342 0.10046 -0.56701 0.09074 -0.60156 0.08819 C -0.62934 0.08148 -0.65955 0.07963 -0.68785 0.07754 C -0.71806 0.08981 -0.66979 0.07106 -0.76719 0.08194 C -0.76892 0.08217 -0.76823 0.08611 -0.76892 0.08819 C -0.76997 0.09097 -0.77118 0.09375 -0.7724 0.09652 C -0.75868 0.10208 -0.7434 0.10486 -0.72917 0.10926 C -0.70851 0.11551 -0.68681 0.12523 -0.66545 0.12592 C -0.6125 0.12731 -0.55972 0.12754 -0.50677 0.12801 C -0.46944 0.1331 -0.48611 0.13125 -0.45677 0.13449 C -0.44479 0.1375 -0.42066 0.14074 -0.42066 0.14097 C -0.39323 0.15208 -0.35139 0.14537 -0.32066 0.14722 C -0.31024 0.14861 -0.3 0.15069 -0.28958 0.15138 C -0.26372 0.15277 -0.23785 0.15092 -0.21198 0.15324 C -0.20833 0.1537 -0.21892 0.15601 -0.2224 0.15763 C -0.22847 0.16018 -0.24149 0.16342 -0.24826 0.16388 C -0.28785 0.16574 -0.3276 0.16666 -0.36719 0.16805 C -0.39271 0.17013 -0.41753 0.17314 -0.44306 0.17453 C -0.53194 0.18819 -0.63229 0.18032 -0.72413 0.1831 C -0.74132 0.18426 -0.75851 0.18541 -0.77569 0.18703 C -0.77969 0.1875 -0.78472 0.18588 -0.78785 0.18912 C -0.78941 0.19074 -0.78594 0.19375 -0.78438 0.1956 C -0.78125 0.19884 -0.77813 0.20277 -0.77413 0.20393 C -0.74792 0.21203 -0.7875 0.1993 -0.76024 0.21041 C -0.74792 0.21551 -0.73351 0.21666 -0.72066 0.21851 C -0.69583 0.2287 -0.35816 0.22708 -0.27743 0.22916 C -0.26667 0.23263 -0.25573 0.23356 -0.24479 0.23564 C -0.23438 0.23981 -0.22465 0.24074 -0.21372 0.24189 C -0.21146 0.24259 -0.20903 0.24328 -0.20677 0.24398 C -0.20503 0.24467 -0.20104 0.24375 -0.20156 0.24606 C -0.20226 0.24861 -0.21372 0.25208 -0.21545 0.25231 C -0.23212 0.2537 -0.24878 0.2537 -0.26545 0.25439 C -0.35833 0.29213 -0.46528 0.25949 -0.56372 0.25231 C -0.62917 0.23888 -0.69253 0.24699 -0.76024 0.24814 C -0.68333 0.27152 -0.68056 0.25972 -0.54826 0.26296 C -0.52865 0.26597 -0.50938 0.26921 -0.48958 0.27152 C -0.44271 0.28588 -0.39462 0.2875 -0.34653 0.29027 C -0.31441 0.29583 -0.28229 0.30069 -0.25 0.30509 C -0.13663 0.34976 -0.10191 0.31504 -0.54306 0.30926 C -0.57309 0.30532 -0.60243 0.30532 -0.63264 0.30694 C -0.6151 0.3118 -0.59896 0.31759 -0.5809 0.31967 C -0.51962 0.33888 -0.45608 0.32824 -0.39306 0.32824 " pathEditMode="relative" rAng="0" ptsTypes="fffffffffffffffffffffffffffffffffffffffffffffffffffffffffffffffffffffffffffffffffffffA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57" y="1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Столбиком стоит зверёк</a:t>
            </a:r>
          </a:p>
          <a:p>
            <a:pPr algn="ctr"/>
            <a:r>
              <a:rPr lang="ru-RU" sz="2800" b="1" dirty="0" smtClean="0"/>
              <a:t>На степной тропинке.</a:t>
            </a:r>
          </a:p>
          <a:p>
            <a:pPr algn="ctr"/>
            <a:r>
              <a:rPr lang="ru-RU" sz="2800" b="1" dirty="0" smtClean="0"/>
              <a:t>Он и вдоль, и поперёк</a:t>
            </a:r>
          </a:p>
          <a:p>
            <a:pPr algn="ctr"/>
            <a:r>
              <a:rPr lang="ru-RU" sz="2800" b="1" dirty="0" smtClean="0"/>
              <a:t>Знает все травинки.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9692" y="1916832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24" y="2420888"/>
            <a:ext cx="5034788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39552" y="3790908"/>
            <a:ext cx="1152128" cy="1201687"/>
            <a:chOff x="539552" y="3790908"/>
            <a:chExt cx="1152128" cy="1201687"/>
          </a:xfrm>
        </p:grpSpPr>
        <p:sp>
          <p:nvSpPr>
            <p:cNvPr id="6" name="Табличка 5"/>
            <p:cNvSpPr/>
            <p:nvPr/>
          </p:nvSpPr>
          <p:spPr>
            <a:xfrm>
              <a:off x="539552" y="3790908"/>
              <a:ext cx="1152128" cy="1201687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823995" y="5733256"/>
            <a:ext cx="2180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суслик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6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9977 C -0.10035 -0.10047 -0.19531 -0.1 -0.29045 -0.10186 C -0.30399 -0.10209 -0.3309 -0.10996 -0.3309 -0.10973 C -0.34392 -0.11621 -0.35469 -0.11829 -0.36944 -0.12014 C -0.41076 -0.13311 -0.46267 -0.12917 -0.50243 -0.1301 C -0.59531 -0.12709 -0.68767 -0.12362 -0.78056 -0.12199 C -0.78247 -0.12084 -0.78385 -0.11899 -0.78576 -0.11806 C -0.78715 -0.11713 -0.79253 -0.11621 -0.79097 -0.11621 C -0.76719 -0.1125 -0.74323 -0.1125 -0.71927 -0.10996 C -0.69722 -0.10487 -0.67535 -0.09977 -0.65278 -0.09769 C -0.63385 -0.09329 -0.59497 -0.0919 -0.59497 -0.09167 C -0.56667 -0.08449 -0.60608 -0.09399 -0.52847 -0.08774 C -0.5224 -0.08727 -0.51684 -0.08449 -0.51094 -0.0838 C -0.49531 -0.08241 -0.47934 -0.08241 -0.46372 -0.08172 C -0.4158 -0.07385 -0.4691 -0.08218 -0.34826 -0.07755 C -0.33681 -0.07732 -0.32344 -0.07107 -0.31146 -0.06968 C -0.24913 -0.04561 -0.30104 -0.06713 -0.46372 -0.06343 C -0.46806 -0.06343 -0.47188 -0.0625 -0.47604 -0.06158 C -0.48177 -0.06042 -0.4875 -0.05787 -0.4934 -0.05764 C -0.57691 -0.05579 -0.66042 -0.05602 -0.74375 -0.05556 C -0.75903 -0.05209 -0.77361 -0.04769 -0.78924 -0.04537 C -0.77257 -0.03588 -0.75851 -0.03079 -0.74028 -0.02732 C -0.72083 -0.01412 -0.69983 -0.01436 -0.67726 -0.0132 C -0.58958 -0.01574 -0.56927 -0.0169 -0.46545 -0.01505 C -0.43872 -0.00903 -0.41181 -0.00556 -0.38524 0.00092 C -0.37344 0.0037 -0.36128 0.00671 -0.35017 0.01111 C -0.33854 0.01551 -0.32587 0.01226 -0.31319 0.01296 C -0.30747 0.01458 -0.30174 0.0162 -0.29566 0.01713 C -0.28941 0.01805 -0.28177 0.01527 -0.27639 0.01921 C -0.27396 0.02106 -0.27986 0.0243 -0.2816 0.02708 C -0.42587 0.02222 -0.50503 0.02222 -0.68941 0.02129 C -0.71927 0.01551 -0.72101 0.01527 -0.75608 0.01713 C -0.76563 0.02106 -0.77569 0.02037 -0.78576 0.02314 C -0.72153 0.025 -0.65903 0.03333 -0.59497 0.03518 C -0.58559 0.0375 -0.57587 0.04143 -0.56701 0.04328 C -0.56389 0.04375 -0.51927 0.04745 -0.51806 0.04745 C -0.49913 0.05463 -0.51319 0.05023 -0.48472 0.05324 C -0.47118 0.05486 -0.45816 0.06064 -0.44444 0.06134 C -0.41424 0.06273 -0.38385 0.06296 -0.35347 0.06342 C -0.34184 0.06388 -0.32986 0.06296 -0.31875 0.06551 C -0.31632 0.06574 -0.32188 0.06898 -0.32378 0.06944 C -0.3276 0.07083 -0.33194 0.07129 -0.33594 0.07152 C -0.3592 0.07268 -0.38264 0.07291 -0.4059 0.07361 C -0.46736 0.07801 -0.52257 0.08055 -0.58611 0.08171 C -0.61302 0.08541 -0.63993 0.09051 -0.66667 0.0956 C -0.6875 0.09976 -0.70885 0.0993 -0.72986 0.10185 C -0.7316 0.10324 -0.73698 0.10532 -0.7349 0.10578 C -0.72708 0.10833 -0.71858 0.10648 -0.71042 0.10787 C -0.70503 0.10902 -0.70017 0.11296 -0.69479 0.11388 C -0.68837 0.11481 -0.68194 0.11527 -0.67552 0.11574 C -0.56076 0.08263 -0.42535 0.10995 -0.3026 0.11388 C -0.2776 0.11736 -0.2526 0.12222 -0.22743 0.12592 C -0.23663 0.13125 -0.24288 0.13379 -0.25382 0.13402 C -0.39097 0.13611 -0.52778 0.13657 -0.66493 0.13819 C -0.67569 0.13958 -0.68281 0.14143 -0.69288 0.14398 C -0.69705 0.14629 -0.70729 0.14537 -0.70538 0.15023 C -0.70417 0.15254 -0.70069 0.15208 -0.69826 0.15208 C -0.6724 0.15324 -0.64705 0.15324 -0.62118 0.15416 C -0.59913 0.15486 -0.57691 0.15555 -0.55451 0.15625 C -0.52969 0.15717 -0.50451 0.15763 -0.47934 0.1581 C -0.46806 0.16342 -0.45677 0.16435 -0.44444 0.16643 C -0.3809 0.19097 -0.275 0.17963 -0.22378 0.18032 C -0.26823 0.18888 -0.32257 0.1868 -0.36406 0.18842 C -0.38385 0.19074 -0.39948 0.19351 -0.41997 0.19444 C -0.43472 0.19861 -0.44236 0.20092 -0.45833 0.20254 C -0.46354 0.2037 -0.46736 0.21041 -0.47257 0.21064 C -0.53542 0.21388 -0.59861 0.21319 -0.66146 0.21458 C -0.63542 0.2206 -0.60972 0.23426 -0.58264 0.23495 C -0.52257 0.23588 -0.4625 0.23611 -0.40243 0.2368 C -0.35972 0.23819 -0.31875 0.24236 -0.27639 0.2449 C -0.13976 0.23402 -0.31875 0.23935 -0.35156 0.24074 C -0.42622 0.26226 -0.51389 0.25023 -0.58455 0.25092 C -0.61128 0.25625 -0.59844 0.25439 -0.62309 0.25694 C -0.64826 0.26458 -0.68802 0.26203 -0.57917 0.26504 C -0.47587 0.26759 -0.37292 0.26736 -0.26962 0.26898 C -0.24566 0.2706 -0.2217 0.27083 -0.19792 0.27314 C -0.19566 0.27338 -0.19045 0.27662 -0.19253 0.27708 C -0.21042 0.28032 -0.22865 0.28009 -0.24688 0.28125 C -0.25833 0.28194 -0.27014 0.28263 -0.2816 0.28333 C -0.34826 0.29282 -0.37188 0.28819 -0.46892 0.28912 C -0.48715 0.2912 -0.50538 0.29189 -0.52344 0.29537 C -0.51337 0.30277 -0.49132 0.30509 -0.47934 0.30532 C -0.41649 0.30787 -0.40417 0.30763 -0.36059 0.30763 " pathEditMode="relative" rAng="0" ptsTypes="fffffffff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5" y="1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норке он живёт - не мышка,</a:t>
            </a:r>
          </a:p>
          <a:p>
            <a:pPr algn="ctr"/>
            <a:r>
              <a:rPr lang="ru-RU" sz="2800" b="1" dirty="0" smtClean="0"/>
              <a:t>Скачет, прыгает - не зайчик,</a:t>
            </a:r>
          </a:p>
          <a:p>
            <a:pPr algn="ctr"/>
            <a:r>
              <a:rPr lang="ru-RU" sz="2800" b="1" dirty="0" smtClean="0"/>
              <a:t>Длиннохвостая малышка-</a:t>
            </a:r>
          </a:p>
          <a:p>
            <a:pPr algn="ctr"/>
            <a:r>
              <a:rPr lang="ru-RU" sz="2800" b="1" dirty="0" smtClean="0"/>
              <a:t>Длинноухий зверь … 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9692" y="1916832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24" y="2657492"/>
            <a:ext cx="5061053" cy="313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3790908"/>
            <a:ext cx="1152128" cy="1183781"/>
            <a:chOff x="539552" y="3790908"/>
            <a:chExt cx="1152128" cy="1183781"/>
          </a:xfrm>
        </p:grpSpPr>
        <p:sp>
          <p:nvSpPr>
            <p:cNvPr id="6" name="Табличка 5"/>
            <p:cNvSpPr/>
            <p:nvPr/>
          </p:nvSpPr>
          <p:spPr>
            <a:xfrm>
              <a:off x="539552" y="3790908"/>
              <a:ext cx="1152128" cy="1183781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203848" y="5733256"/>
            <a:ext cx="3431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тушканчик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1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06922 C -0.12951 -0.06991 -0.21823 -0.06945 -0.30729 -0.0713 C -0.31997 -0.07153 -0.34497 -0.07917 -0.34497 -0.07894 C -0.35729 -0.08519 -0.36736 -0.08727 -0.3809 -0.08912 C -0.41979 -0.10162 -0.46823 -0.09792 -0.50538 -0.09862 C -0.59219 -0.09584 -0.67865 -0.09237 -0.76545 -0.09098 C -0.76719 -0.08959 -0.76858 -0.08797 -0.77031 -0.08704 C -0.7717 -0.08612 -0.77674 -0.08542 -0.77517 -0.08519 C -0.75295 -0.08172 -0.73056 -0.08172 -0.70816 -0.07917 C -0.6875 -0.07408 -0.66701 -0.06922 -0.64601 -0.06713 C -0.6283 -0.06297 -0.59201 -0.06135 -0.59201 -0.06112 C -0.56545 -0.0544 -0.60226 -0.06366 -0.52969 -0.05764 C -0.52413 -0.05718 -0.51892 -0.0544 -0.51337 -0.05371 C -0.49878 -0.05209 -0.48385 -0.05209 -0.46927 -0.05139 C -0.42448 -0.04399 -0.47431 -0.05186 -0.36128 -0.04769 C -0.35052 -0.04723 -0.33802 -0.04121 -0.32691 -0.03982 C -0.26858 -0.01644 -0.31719 -0.03727 -0.46927 -0.0338 C -0.47326 -0.0338 -0.47691 -0.03264 -0.48073 -0.03195 C -0.48611 -0.03079 -0.49149 -0.02824 -0.49705 -0.02801 C -0.575 -0.02593 -0.65313 -0.02639 -0.73108 -0.02593 C -0.74531 -0.02269 -0.75903 -0.01829 -0.77361 -0.01621 C -0.75799 -0.00695 -0.74479 -0.00186 -0.72778 0.00162 C -0.70955 0.01458 -0.68993 0.01435 -0.66892 0.01527 C -0.58698 0.01273 -0.56788 0.0118 -0.47083 0.01342 C -0.44583 0.01944 -0.42066 0.02268 -0.39583 0.02916 C -0.38472 0.03171 -0.37344 0.03472 -0.36302 0.03912 C -0.35226 0.04351 -0.34028 0.04027 -0.32847 0.04074 C -0.32309 0.04236 -0.31771 0.04398 -0.31215 0.0449 C -0.30625 0.04583 -0.29913 0.04328 -0.2941 0.04699 C -0.29184 0.04884 -0.2974 0.05208 -0.29896 0.05463 C -0.43385 0.05 -0.50781 0.05 -0.68021 0.04907 C -0.70816 0.04351 -0.70972 0.04328 -0.74253 0.0449 C -0.75156 0.04884 -0.76094 0.04814 -0.77031 0.05069 C -0.71024 0.05277 -0.65191 0.06064 -0.59201 0.06273 C -0.58316 0.06481 -0.57413 0.06875 -0.5658 0.07037 C -0.56285 0.07106 -0.52118 0.07453 -0.51997 0.07453 C -0.50226 0.08171 -0.51545 0.07731 -0.48889 0.08032 C -0.47622 0.08194 -0.46406 0.0875 -0.45122 0.08796 C -0.42292 0.08935 -0.39462 0.08958 -0.36615 0.09027 C -0.35521 0.09074 -0.3441 0.08981 -0.33368 0.09213 C -0.33142 0.09236 -0.33663 0.0956 -0.33837 0.09606 C -0.34201 0.09745 -0.34601 0.09768 -0.34983 0.09791 C -0.37153 0.0993 -0.3934 0.09953 -0.4151 0.10023 C -0.47257 0.10439 -0.52431 0.10694 -0.58368 0.10787 C -0.60885 0.11157 -0.63403 0.11643 -0.65903 0.12152 C -0.67847 0.12569 -0.69844 0.12523 -0.71806 0.12754 C -0.71962 0.12916 -0.72465 0.13101 -0.72274 0.13148 C -0.71545 0.13402 -0.70747 0.13217 -0.69983 0.13356 C -0.69479 0.13472 -0.69028 0.13865 -0.68524 0.13935 C -0.67934 0.14027 -0.67326 0.14074 -0.66719 0.1412 C -0.5599 0.10902 -0.43316 0.13541 -0.31858 0.13935 C -0.29514 0.14282 -0.27188 0.14768 -0.24826 0.15138 C -0.25694 0.15648 -0.26267 0.15879 -0.27292 0.15902 C -0.40122 0.16111 -0.52917 0.16157 -0.65729 0.16319 C -0.66736 0.16435 -0.67413 0.16643 -0.68351 0.16875 C -0.68733 0.17106 -0.69688 0.17037 -0.69514 0.17476 C -0.6941 0.17708 -0.6908 0.17685 -0.68854 0.17685 C -0.66441 0.17777 -0.64063 0.17777 -0.61649 0.1787 C -0.59583 0.17939 -0.575 0.18009 -0.55417 0.18078 C -0.5309 0.18171 -0.50729 0.18217 -0.48385 0.18263 C -0.47326 0.18773 -0.46267 0.18865 -0.45122 0.19074 C -0.39167 0.21481 -0.29271 0.2037 -0.24497 0.20439 C -0.28646 0.2125 -0.33733 0.21064 -0.37604 0.21203 C -0.39462 0.21458 -0.4092 0.21713 -0.4283 0.21805 C -0.44219 0.22222 -0.44931 0.2243 -0.46424 0.22592 C -0.4691 0.22731 -0.47257 0.23379 -0.47743 0.23379 C -0.53628 0.23703 -0.59531 0.23657 -0.65417 0.23773 C -0.62969 0.24375 -0.60573 0.25694 -0.58038 0.25763 C -0.52431 0.25856 -0.46806 0.25879 -0.41198 0.25926 C -0.37205 0.26088 -0.33368 0.26504 -0.2941 0.26736 C -0.16632 0.25671 -0.33368 0.26203 -0.36441 0.26319 C -0.4342 0.28449 -0.51615 0.27245 -0.58212 0.27314 C -0.60712 0.27824 -0.59514 0.27662 -0.61823 0.27916 C -0.64184 0.28657 -0.67899 0.28426 -0.57708 0.28703 C -0.48056 0.28958 -0.38438 0.28935 -0.28767 0.29097 C -0.26528 0.29236 -0.24288 0.29259 -0.22066 0.2949 C -0.21858 0.29513 -0.21372 0.29838 -0.21563 0.29884 C -0.23247 0.30185 -0.24948 0.30162 -0.26649 0.30301 C -0.27726 0.30347 -0.28819 0.30416 -0.29896 0.30486 C -0.36128 0.31412 -0.38333 0.30972 -0.47413 0.31041 C -0.49115 0.31273 -0.50816 0.31319 -0.525 0.31643 C -0.51563 0.32384 -0.49497 0.32592 -0.48385 0.32638 C -0.425 0.32893 -0.41354 0.3287 -0.37274 0.3287 " pathEditMode="relative" rAng="0" ptsTypes="fffffffff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18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Быстро мчусь я по степи,</a:t>
            </a:r>
          </a:p>
          <a:p>
            <a:pPr algn="ctr"/>
            <a:r>
              <a:rPr lang="ru-RU" sz="2800" b="1" dirty="0" smtClean="0"/>
              <a:t>Не поймать меня никак.</a:t>
            </a:r>
          </a:p>
          <a:p>
            <a:pPr algn="ctr"/>
            <a:r>
              <a:rPr lang="ru-RU" sz="2800" b="1" dirty="0" smtClean="0"/>
              <a:t>Ты уж, брат, меня прости,</a:t>
            </a:r>
          </a:p>
          <a:p>
            <a:pPr algn="ctr"/>
            <a:r>
              <a:rPr lang="ru-RU" sz="2800" b="1" dirty="0" smtClean="0"/>
              <a:t>Антилопа я, … 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9692" y="1916832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7445"/>
          <a:stretch/>
        </p:blipFill>
        <p:spPr>
          <a:xfrm>
            <a:off x="2339752" y="2585544"/>
            <a:ext cx="4968159" cy="3315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3790908"/>
            <a:ext cx="1152128" cy="1167954"/>
            <a:chOff x="539552" y="3790908"/>
            <a:chExt cx="1152128" cy="1167954"/>
          </a:xfrm>
        </p:grpSpPr>
        <p:sp>
          <p:nvSpPr>
            <p:cNvPr id="6" name="Табличка 5"/>
            <p:cNvSpPr/>
            <p:nvPr/>
          </p:nvSpPr>
          <p:spPr>
            <a:xfrm>
              <a:off x="539552" y="3790908"/>
              <a:ext cx="1152128" cy="1167954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23995" y="5733256"/>
            <a:ext cx="2127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сайгак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9815 C -0.11076 -0.09885 -0.20417 -0.09838 -0.29809 -0.10047 C -0.31146 -0.1007 -0.33767 -0.1088 -0.33767 -0.10857 C -0.35069 -0.11528 -0.36128 -0.1176 -0.37552 -0.11945 C -0.41649 -0.13311 -0.46753 -0.12894 -0.50677 -0.12987 C -0.59826 -0.12686 -0.68924 -0.12315 -0.78073 -0.12153 C -0.78264 -0.12014 -0.78403 -0.11829 -0.78594 -0.11737 C -0.78733 -0.11644 -0.79253 -0.11551 -0.79097 -0.11528 C -0.76753 -0.11158 -0.74392 -0.11158 -0.72031 -0.1088 C -0.69861 -0.10348 -0.67708 -0.09815 -0.65486 -0.09607 C -0.63628 -0.09144 -0.59809 -0.08982 -0.59809 -0.08959 C -0.56997 -0.08218 -0.60885 -0.09213 -0.53229 -0.08565 C -0.52656 -0.08519 -0.52101 -0.08218 -0.5151 -0.08149 C -0.49983 -0.07987 -0.48403 -0.07987 -0.46875 -0.07917 C -0.42153 -0.07107 -0.47396 -0.07963 -0.35486 -0.075 C -0.34358 -0.07454 -0.33038 -0.06806 -0.31875 -0.06667 C -0.25729 -0.04144 -0.30851 -0.06389 -0.46875 -0.06019 C -0.47292 -0.06019 -0.47674 -0.05903 -0.48073 -0.05811 C -0.48646 -0.05695 -0.49219 -0.05417 -0.49792 -0.05394 C -0.58003 -0.05209 -0.66233 -0.05232 -0.74444 -0.05186 C -0.75955 -0.04815 -0.77396 -0.04352 -0.78941 -0.04121 C -0.77292 -0.03125 -0.75903 -0.02593 -0.74097 -0.02223 C -0.72188 -0.00834 -0.70122 -0.00857 -0.67899 -0.00741 C -0.59271 -0.01019 -0.57257 -0.01135 -0.47031 -0.00949 C -0.44392 -0.00301 -0.41753 0.00046 -0.39149 0.0074 C -0.37969 0.01018 -0.36771 0.01342 -0.35677 0.01805 C -0.34549 0.02268 -0.33281 0.01921 -0.32031 0.0199 C -0.31476 0.02152 -0.30903 0.02338 -0.30313 0.0243 C -0.29688 0.02523 -0.28941 0.02245 -0.2842 0.02638 C -0.28177 0.02847 -0.28767 0.03194 -0.28924 0.03472 C -0.43142 0.02963 -0.50938 0.02963 -0.69097 0.0287 C -0.72031 0.02268 -0.72205 0.02245 -0.7566 0.0243 C -0.76615 0.02847 -0.77604 0.02777 -0.78594 0.03055 C -0.72257 0.03263 -0.66111 0.0412 -0.59809 0.04328 C -0.58872 0.0456 -0.57917 0.04976 -0.57031 0.05162 C -0.56736 0.05231 -0.52344 0.05601 -0.52205 0.05601 C -0.50347 0.06365 -0.51736 0.05902 -0.48941 0.06226 C -0.47604 0.06388 -0.46319 0.0699 -0.44965 0.0706 C -0.41979 0.07199 -0.3901 0.07222 -0.36007 0.07291 C -0.34861 0.07338 -0.33681 0.07245 -0.32587 0.075 C -0.32344 0.07523 -0.32899 0.0787 -0.33073 0.07916 C -0.33455 0.08055 -0.33889 0.08101 -0.34288 0.08125 C -0.3658 0.08263 -0.38872 0.08287 -0.41163 0.08356 C -0.47222 0.08819 -0.52674 0.09074 -0.58924 0.09189 C -0.6158 0.09583 -0.64236 0.10115 -0.66858 0.10648 C -0.68906 0.11088 -0.71007 0.11041 -0.73073 0.11296 C -0.73247 0.11458 -0.73767 0.11666 -0.73576 0.11713 C -0.72813 0.1199 -0.71962 0.11782 -0.71163 0.11944 C -0.70625 0.1206 -0.70156 0.12476 -0.69618 0.12569 C -0.68993 0.12662 -0.68368 0.12708 -0.67726 0.12754 C -0.56424 0.09305 -0.43073 0.12152 -0.3099 0.12569 C -0.28524 0.12939 -0.26076 0.13449 -0.23594 0.13842 C -0.24497 0.14398 -0.25104 0.14652 -0.26181 0.14676 C -0.39705 0.14907 -0.53177 0.14953 -0.66684 0.15115 C -0.67743 0.15254 -0.68455 0.15463 -0.69444 0.15717 C -0.69844 0.15972 -0.70851 0.15879 -0.7066 0.16365 C -0.70556 0.1662 -0.70208 0.16574 -0.69965 0.16574 C -0.67431 0.16689 -0.64931 0.16689 -0.62378 0.16782 C -0.60208 0.16851 -0.58003 0.16944 -0.55816 0.17013 C -0.53368 0.17106 -0.50868 0.17152 -0.48403 0.17199 C -0.47292 0.17754 -0.46181 0.17847 -0.44965 0.18078 C -0.38698 0.20648 -0.28264 0.19467 -0.23247 0.19537 C -0.27604 0.20416 -0.32969 0.20208 -0.37049 0.2037 C -0.3901 0.20625 -0.40538 0.20902 -0.42552 0.21018 C -0.4401 0.21458 -0.44774 0.21689 -0.46337 0.21851 C -0.46858 0.2199 -0.47222 0.22685 -0.47726 0.22708 C -0.53924 0.23055 -0.60156 0.22986 -0.66354 0.23125 C -0.63767 0.2375 -0.6125 0.25185 -0.58576 0.25254 C -0.52674 0.25347 -0.46736 0.2537 -0.40833 0.25439 C -0.36632 0.25601 -0.32587 0.26041 -0.2842 0.26296 C -0.14948 0.25162 -0.32587 0.25717 -0.35816 0.25856 C -0.43177 0.28125 -0.51806 0.26851 -0.5875 0.26921 C -0.61389 0.27476 -0.60139 0.27291 -0.62569 0.27569 C -0.65052 0.28356 -0.68958 0.28101 -0.58229 0.28402 C -0.48056 0.2868 -0.37934 0.28657 -0.27743 0.28819 C -0.25382 0.28981 -0.23021 0.29004 -0.20677 0.29259 C -0.20451 0.29282 -0.19948 0.29629 -0.20156 0.29676 C -0.21927 0.3 -0.23715 0.29976 -0.25503 0.30115 C -0.26649 0.30185 -0.27795 0.30254 -0.28924 0.30324 C -0.35486 0.31319 -0.37813 0.30833 -0.47378 0.30926 C -0.49167 0.31157 -0.50972 0.31226 -0.52743 0.31574 C -0.51753 0.32361 -0.49583 0.32592 -0.48403 0.32638 C -0.42205 0.32893 -0.41007 0.3287 -0.36701 0.3287 " pathEditMode="relative" rAng="0" ptsTypes="fffffffff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85" y="1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Есть в степи бугры-курганы,</a:t>
            </a:r>
          </a:p>
          <a:p>
            <a:pPr algn="ctr"/>
            <a:r>
              <a:rPr lang="ru-RU" sz="2800" b="1" dirty="0" smtClean="0"/>
              <a:t>Есть и птицы-великаны:</a:t>
            </a:r>
          </a:p>
          <a:p>
            <a:pPr algn="ctr"/>
            <a:r>
              <a:rPr lang="ru-RU" sz="2800" b="1" dirty="0" smtClean="0"/>
              <a:t>В одной тушке - три индюшки.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9692" y="1916832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01" y="2378560"/>
            <a:ext cx="4644000" cy="3570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3790908"/>
            <a:ext cx="1152128" cy="1183781"/>
            <a:chOff x="539552" y="3790908"/>
            <a:chExt cx="1152128" cy="1183781"/>
          </a:xfrm>
        </p:grpSpPr>
        <p:sp>
          <p:nvSpPr>
            <p:cNvPr id="6" name="Табличка 5"/>
            <p:cNvSpPr/>
            <p:nvPr/>
          </p:nvSpPr>
          <p:spPr>
            <a:xfrm>
              <a:off x="539552" y="3790908"/>
              <a:ext cx="1152128" cy="1183781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23995" y="5733256"/>
            <a:ext cx="2140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дрофа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1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10649 C -0.15712 -0.10718 -0.24583 -0.10672 -0.3349 -0.1088 C -0.34757 -0.10903 -0.37257 -0.11783 -0.37257 -0.1176 C -0.3849 -0.12477 -0.39497 -0.12709 -0.40851 -0.12917 C -0.4474 -0.14375 -0.49583 -0.13936 -0.53299 -0.14028 C -0.61979 -0.13704 -0.70625 -0.13334 -0.79306 -0.13125 C -0.79479 -0.12987 -0.79618 -0.12801 -0.79792 -0.12686 C -0.79931 -0.12593 -0.80434 -0.125 -0.80278 -0.12477 C -0.78056 -0.12061 -0.75816 -0.12061 -0.73576 -0.11783 C -0.7151 -0.11227 -0.69462 -0.10649 -0.67361 -0.10417 C -0.6559 -0.09908 -0.61962 -0.09746 -0.61962 -0.09723 C -0.59306 -0.08936 -0.62986 -0.09977 -0.55729 -0.09306 C -0.55174 -0.0926 -0.54653 -0.08936 -0.54097 -0.08843 C -0.52639 -0.08681 -0.51146 -0.08681 -0.49688 -0.08612 C -0.45208 -0.07732 -0.50191 -0.08658 -0.38889 -0.08172 C -0.37813 -0.08125 -0.36563 -0.07431 -0.35451 -0.07269 C -0.29618 -0.04584 -0.34479 -0.06991 -0.49688 -0.06574 C -0.50087 -0.06574 -0.50451 -0.06459 -0.50833 -0.06366 C -0.51372 -0.0625 -0.5191 -0.05949 -0.52465 -0.05926 C -0.6026 -0.05718 -0.68073 -0.05764 -0.75868 -0.05695 C -0.77292 -0.05301 -0.78663 -0.04815 -0.80122 -0.04561 C -0.78559 -0.03496 -0.7724 -0.02917 -0.75538 -0.02547 C -0.73715 -0.01042 -0.71753 -0.01065 -0.69653 -0.00949 C -0.61458 -0.0125 -0.59549 -0.01366 -0.49844 -0.01158 C -0.47344 -0.00487 -0.44826 -0.00093 -0.42344 0.00625 C -0.41233 0.00926 -0.40104 0.01273 -0.39063 0.01759 C -0.37986 0.02268 -0.36788 0.01898 -0.35608 0.01967 C -0.35069 0.02152 -0.34531 0.02338 -0.33976 0.02453 C -0.33385 0.02546 -0.32674 0.02245 -0.3217 0.02662 C -0.31944 0.0287 -0.325 0.03263 -0.32656 0.03564 C -0.46146 0.03009 -0.53542 0.03009 -0.70781 0.02893 C -0.73576 0.02268 -0.73733 0.02245 -0.77014 0.02453 C -0.77917 0.0287 -0.78854 0.02801 -0.79792 0.03101 C -0.73785 0.03333 -0.67951 0.04236 -0.61962 0.04467 C -0.61076 0.04722 -0.60174 0.05162 -0.5934 0.0537 C -0.59045 0.05439 -0.54878 0.05833 -0.54757 0.05833 C -0.52986 0.06643 -0.54306 0.06134 -0.51649 0.06504 C -0.50382 0.06666 -0.49167 0.07314 -0.47882 0.07384 C -0.45052 0.07523 -0.42222 0.07569 -0.39375 0.07638 C -0.38281 0.07685 -0.3717 0.07592 -0.36128 0.07847 C -0.35903 0.07893 -0.36424 0.0824 -0.36597 0.08287 C -0.36962 0.08449 -0.37361 0.08495 -0.37743 0.08518 C -0.39913 0.0868 -0.42101 0.08703 -0.44271 0.08773 C -0.50017 0.09259 -0.55191 0.09537 -0.61128 0.09652 C -0.63646 0.10092 -0.66163 0.10648 -0.68663 0.11226 C -0.70608 0.11689 -0.72604 0.1162 -0.74566 0.11898 C -0.74722 0.12083 -0.75226 0.12314 -0.75035 0.12361 C -0.74306 0.12638 -0.73507 0.1243 -0.72743 0.12592 C -0.7224 0.12708 -0.71788 0.13171 -0.71285 0.13263 C -0.70694 0.13379 -0.70087 0.13426 -0.69479 0.13472 C -0.5875 0.09791 -0.46076 0.12824 -0.34618 0.13263 C -0.32274 0.13657 -0.29948 0.14213 -0.27587 0.14629 C -0.28455 0.15208 -0.29028 0.15509 -0.30052 0.15532 C -0.42882 0.15763 -0.55677 0.1581 -0.6849 0.15972 C -0.69497 0.16134 -0.70174 0.16365 -0.71111 0.16643 C -0.71493 0.16898 -0.72448 0.16805 -0.72274 0.17314 C -0.7217 0.17592 -0.7184 0.17546 -0.71615 0.17546 C -0.69201 0.17685 -0.66823 0.17685 -0.6441 0.17777 C -0.62344 0.17847 -0.6026 0.17939 -0.58177 0.18009 C -0.55851 0.18101 -0.5349 0.18148 -0.51146 0.18217 C -0.50087 0.18819 -0.49028 0.18912 -0.47882 0.19143 C -0.41927 0.21898 -0.32031 0.20625 -0.27257 0.20694 C -0.31406 0.21643 -0.36493 0.21435 -0.40365 0.21597 C -0.42222 0.21875 -0.43681 0.22176 -0.4559 0.22291 C -0.46979 0.22754 -0.47691 0.23009 -0.49184 0.23194 C -0.4967 0.23333 -0.50017 0.24074 -0.50503 0.24097 C -0.56389 0.24467 -0.62292 0.24398 -0.68177 0.24537 C -0.65729 0.25231 -0.63333 0.26736 -0.60799 0.26805 C -0.55191 0.26921 -0.49566 0.26944 -0.43958 0.27013 C -0.39965 0.27176 -0.36128 0.27662 -0.3217 0.27939 C -0.19392 0.26713 -0.36128 0.27314 -0.39201 0.27476 C -0.46181 0.29884 -0.54375 0.28541 -0.60972 0.28611 C -0.63472 0.29189 -0.62274 0.28981 -0.64583 0.29282 C -0.66944 0.30138 -0.7066 0.29861 -0.60469 0.30185 C -0.50816 0.30463 -0.41198 0.30439 -0.31528 0.30648 C -0.29288 0.3081 -0.27049 0.30833 -0.24826 0.31088 C -0.24618 0.31111 -0.24132 0.31481 -0.24323 0.31527 C -0.26007 0.31898 -0.27708 0.31875 -0.2941 0.32013 C -0.30486 0.32083 -0.3158 0.32152 -0.32656 0.32222 C -0.38889 0.33287 -0.41094 0.32754 -0.50174 0.32893 C -0.51875 0.33125 -0.53576 0.33194 -0.5526 0.33564 C -0.54323 0.34398 -0.52257 0.34652 -0.51146 0.34699 C -0.4526 0.34976 -0.44115 0.3493 -0.40035 0.3493 " pathEditMode="relative" rAng="0" ptsTypes="fffffffff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2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Рыжая красавица</a:t>
            </a:r>
          </a:p>
          <a:p>
            <a:pPr algn="ctr"/>
            <a:r>
              <a:rPr lang="ru-RU" sz="2800" b="1" dirty="0" smtClean="0"/>
              <a:t>По степи гуляет </a:t>
            </a:r>
          </a:p>
          <a:p>
            <a:pPr algn="ctr"/>
            <a:r>
              <a:rPr lang="ru-RU" sz="2800" b="1" dirty="0" smtClean="0"/>
              <a:t>Следы хвостом заметает.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9692" y="1916832"/>
            <a:ext cx="5760640" cy="4514291"/>
          </a:xfrm>
          <a:prstGeom prst="horizontalScroll">
            <a:avLst>
              <a:gd name="adj" fmla="val 89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24" y="2686640"/>
            <a:ext cx="4982130" cy="302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96500"/>
            <a:ext cx="1749301" cy="1563075"/>
          </a:xfrm>
          <a:prstGeom prst="rect">
            <a:avLst/>
          </a:prstGeom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956376" y="6237312"/>
            <a:ext cx="1008112" cy="47667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3790908"/>
            <a:ext cx="1152128" cy="1183781"/>
            <a:chOff x="539552" y="3790908"/>
            <a:chExt cx="1152128" cy="1183781"/>
          </a:xfrm>
        </p:grpSpPr>
        <p:sp>
          <p:nvSpPr>
            <p:cNvPr id="6" name="Табличка 5"/>
            <p:cNvSpPr/>
            <p:nvPr/>
          </p:nvSpPr>
          <p:spPr>
            <a:xfrm>
              <a:off x="539552" y="3790908"/>
              <a:ext cx="1152128" cy="1183781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90908"/>
              <a:ext cx="1133631" cy="103976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23995" y="5733256"/>
            <a:ext cx="1564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лиса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5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4 -0.08797 C -0.1375 -0.08866 -0.22622 -0.0882 -0.31528 -0.09028 C -0.32795 -0.09051 -0.35295 -0.09862 -0.35295 -0.09838 C -0.36528 -0.1051 -0.37535 -0.10741 -0.38889 -0.10926 C -0.42778 -0.12269 -0.47622 -0.11875 -0.51337 -0.11968 C -0.60017 -0.11667 -0.68663 -0.11297 -0.77344 -0.11135 C -0.77517 -0.10996 -0.77656 -0.10811 -0.7783 -0.10718 C -0.77969 -0.10625 -0.78472 -0.10533 -0.78316 -0.1051 C -0.76094 -0.10139 -0.73854 -0.10139 -0.71615 -0.09862 C -0.69549 -0.09329 -0.675 -0.08797 -0.65399 -0.08588 C -0.63628 -0.08125 -0.6 -0.07963 -0.6 -0.0794 C -0.57344 -0.07176 -0.61024 -0.08172 -0.53767 -0.07547 C -0.53212 -0.075 -0.52691 -0.07176 -0.52135 -0.0713 C -0.50677 -0.06968 -0.49184 -0.06968 -0.47726 -0.06899 C -0.43247 -0.06088 -0.48229 -0.06945 -0.36927 -0.06482 C -0.35851 -0.06436 -0.34601 -0.05787 -0.3349 -0.05625 C -0.27656 -0.03102 -0.32517 -0.05371 -0.47726 -0.05 C -0.48125 -0.05 -0.4849 -0.04885 -0.48872 -0.04792 C -0.4941 -0.04676 -0.49948 -0.04399 -0.50503 -0.04375 C -0.58299 -0.0419 -0.66111 -0.04213 -0.73906 -0.04144 C -0.7533 -0.03797 -0.76701 -0.03334 -0.7816 -0.03079 C -0.76597 -0.02084 -0.75278 -0.01551 -0.73576 -0.01204 C -0.71753 0.00185 -0.69792 0.00162 -0.67691 0.00277 C -0.59497 0.00023 -0.57587 -0.00116 -0.47882 0.00069 C -0.45382 0.00717 -0.42865 0.01064 -0.40382 0.01759 C -0.39271 0.0206 -0.38142 0.02361 -0.37101 0.02824 C -0.36024 0.03287 -0.34826 0.02939 -0.33646 0.03032 C -0.33108 0.03171 -0.32569 0.03356 -0.32014 0.03472 C -0.31424 0.03564 -0.30712 0.03263 -0.30208 0.03657 C -0.29983 0.03865 -0.30538 0.04213 -0.30694 0.04513 C -0.44184 0.04004 -0.5158 0.04004 -0.68819 0.03888 C -0.71615 0.03287 -0.71771 0.03263 -0.75052 0.03472 C -0.75955 0.03865 -0.76892 0.03796 -0.7783 0.04097 C -0.71823 0.04282 -0.6599 0.05162 -0.6 0.05347 C -0.59115 0.05601 -0.58212 0.06018 -0.57378 0.06203 C -0.57083 0.0625 -0.52917 0.06643 -0.52795 0.06643 C -0.51024 0.07384 -0.52344 0.06921 -0.49688 0.07245 C -0.4842 0.07407 -0.47205 0.08009 -0.4592 0.08101 C -0.4309 0.0824 -0.4026 0.08263 -0.37413 0.0831 C -0.36319 0.08356 -0.35208 0.08263 -0.34167 0.08518 C -0.33941 0.08564 -0.34462 0.08888 -0.34635 0.08935 C -0.35 0.09097 -0.35399 0.09143 -0.35781 0.09166 C -0.37951 0.09282 -0.40139 0.09305 -0.42309 0.09375 C -0.48056 0.09838 -0.53229 0.10115 -0.59167 0.10231 C -0.61684 0.10625 -0.64201 0.11157 -0.66701 0.11689 C -0.68646 0.12129 -0.70642 0.1206 -0.72604 0.12338 C -0.7276 0.12476 -0.73264 0.12708 -0.73073 0.12754 C -0.72344 0.13009 -0.71545 0.12824 -0.70781 0.12963 C -0.70278 0.13078 -0.69826 0.13495 -0.69323 0.13588 C -0.68733 0.13703 -0.68125 0.1375 -0.67517 0.13796 C -0.56788 0.10324 -0.44115 0.13194 -0.32656 0.13588 C -0.30313 0.13958 -0.27986 0.14467 -0.25625 0.14884 C -0.26493 0.15439 -0.27066 0.15694 -0.2809 0.15717 C -0.4092 0.15949 -0.53715 0.15972 -0.66528 0.16134 C -0.67535 0.16296 -0.68212 0.16481 -0.69149 0.16759 C -0.69531 0.1699 -0.70486 0.16921 -0.70313 0.17407 C -0.70208 0.17638 -0.69878 0.17592 -0.69653 0.17592 C -0.6724 0.17731 -0.64861 0.17731 -0.62448 0.17824 C -0.60382 0.17893 -0.58299 0.17986 -0.56215 0.18032 C -0.53889 0.18125 -0.51528 0.18171 -0.49184 0.1824 C -0.48125 0.18796 -0.47066 0.18888 -0.4592 0.19097 C -0.39965 0.21666 -0.30069 0.20509 -0.25295 0.20578 C -0.29444 0.21458 -0.34531 0.2125 -0.38403 0.21412 C -0.4026 0.21643 -0.41719 0.21944 -0.43628 0.2206 C -0.45017 0.225 -0.45729 0.22708 -0.47222 0.22893 C -0.47708 0.23032 -0.48056 0.23703 -0.48542 0.23726 C -0.54427 0.24097 -0.6033 0.24027 -0.66215 0.24166 C -0.63767 0.24768 -0.61372 0.26226 -0.58837 0.26273 C -0.53229 0.26388 -0.47604 0.26412 -0.41997 0.26481 C -0.38003 0.26643 -0.34167 0.27083 -0.30208 0.27338 C -0.17431 0.26203 -0.34167 0.26736 -0.3724 0.26898 C -0.44219 0.29166 -0.52413 0.27893 -0.5901 0.27963 C -0.6151 0.28518 -0.60313 0.2831 -0.62622 0.28611 C -0.64983 0.29398 -0.68698 0.29143 -0.58507 0.29444 C -0.48854 0.29722 -0.39236 0.29699 -0.29566 0.29838 C -0.27326 0.30023 -0.25087 0.30046 -0.22865 0.30301 C -0.22656 0.30324 -0.2217 0.30671 -0.22361 0.30717 C -0.24045 0.31041 -0.25747 0.31018 -0.27448 0.31157 C -0.28524 0.31226 -0.29618 0.31296 -0.30694 0.31365 C -0.36927 0.32361 -0.39132 0.31875 -0.48212 0.31967 C -0.49913 0.32199 -0.51615 0.32268 -0.53299 0.32615 C -0.52361 0.33402 -0.50295 0.33634 -0.49184 0.3368 C -0.43299 0.33935 -0.42153 0.33912 -0.38073 0.33912 " pathEditMode="relative" rAng="0" ptsTypes="fffffffff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0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19019</TotalTime>
  <Words>385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57</cp:revision>
  <dcterms:created xsi:type="dcterms:W3CDTF">2016-10-10T12:20:09Z</dcterms:created>
  <dcterms:modified xsi:type="dcterms:W3CDTF">2017-02-16T11:02:35Z</dcterms:modified>
</cp:coreProperties>
</file>